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6" r:id="rId2"/>
    <p:sldId id="1055" r:id="rId3"/>
    <p:sldId id="1058" r:id="rId4"/>
    <p:sldId id="1014" r:id="rId5"/>
    <p:sldId id="1018" r:id="rId6"/>
    <p:sldId id="630" r:id="rId7"/>
    <p:sldId id="631" r:id="rId8"/>
    <p:sldId id="1059" r:id="rId9"/>
    <p:sldId id="1019" r:id="rId10"/>
    <p:sldId id="1012" r:id="rId11"/>
    <p:sldId id="1049" r:id="rId12"/>
    <p:sldId id="1051" r:id="rId13"/>
    <p:sldId id="1048" r:id="rId14"/>
    <p:sldId id="510" r:id="rId15"/>
    <p:sldId id="511" r:id="rId16"/>
    <p:sldId id="512" r:id="rId17"/>
    <p:sldId id="513" r:id="rId18"/>
    <p:sldId id="514" r:id="rId19"/>
    <p:sldId id="515" r:id="rId20"/>
    <p:sldId id="516" r:id="rId21"/>
    <p:sldId id="517" r:id="rId22"/>
    <p:sldId id="1057" r:id="rId23"/>
    <p:sldId id="1038" r:id="rId24"/>
    <p:sldId id="280" r:id="rId25"/>
    <p:sldId id="287" r:id="rId2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54" autoAdjust="0"/>
    <p:restoredTop sz="95033" autoAdjust="0"/>
  </p:normalViewPr>
  <p:slideViewPr>
    <p:cSldViewPr>
      <p:cViewPr varScale="1">
        <p:scale>
          <a:sx n="110" d="100"/>
          <a:sy n="110" d="100"/>
        </p:scale>
        <p:origin x="604" y="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03.503"/>
    </inkml:context>
    <inkml:brush xml:id="br0">
      <inkml:brushProperty name="width" value="0.035" units="cm"/>
      <inkml:brushProperty name="height" value="0.035" units="cm"/>
    </inkml:brush>
  </inkml:definitions>
  <inkml:trace contextRef="#ctx0" brushRef="#br0">1 3 24575,'3'-2'0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3.248"/>
    </inkml:context>
    <inkml:brush xml:id="br0">
      <inkml:brushProperty name="width" value="0.035" units="cm"/>
      <inkml:brushProperty name="height" value="0.035" units="cm"/>
    </inkml:brush>
  </inkml:definitions>
  <inkml:trace contextRef="#ctx0" brushRef="#br0">0 334 24575,'4'-2'0,"-1"0"0,0 0 0,0 0 0,1 0 0,0 0 0,-1 1 0,1-1 0,0 1 0,-1 0 0,1 0 0,0 1 0,0-1 0,0 1 0,6 0 0,-6 1 0,0 0 0,0 0 0,0 0 0,0 1 0,0 0 0,0-1 0,-1 1 0,1 1 0,-1-1 0,1 1 0,-1-1 0,0 1 0,5 5 0,25 30 0,-3 2 0,-1 0 0,32 60 0,-48-78 0,2 2 0,-1 0 0,-1 1 0,-1 1 0,-1 0 0,7 28 0,-17-40 0,-1-13 0,0-1 0,0 0 0,0 0 0,0 0 0,-1 0 0,1 0 0,0 0 0,0 0 0,0 0 0,0 0 0,0 0 0,0 1 0,0-1 0,0 0 0,-1 0 0,1 0 0,0 0 0,0 0 0,0 0 0,0 0 0,0 0 0,0 0 0,0 0 0,-1 0 0,1 0 0,0 0 0,0 0 0,0 0 0,0 0 0,0 0 0,0 0 0,-1 0 0,1 0 0,0 0 0,0 0 0,0 0 0,0-1 0,0 1 0,0 0 0,0 0 0,0 0 0,-1 0 0,1 0 0,0 0 0,0 0 0,0 0 0,0-1 0,-15-19 0,-13-53 0,3-1 0,-27-135 0,25 51 0,24 132 0,2-1 0,0 1 0,2 0 0,4-28 0,-4 48 0,0 0 0,0 0 0,1 0 0,0 1 0,0-1 0,0 1 0,1-1 0,-1 1 0,1 0 0,6-8 0,-7 11 0,0 1 0,-1-1 0,1 1 0,0-1 0,0 1 0,0 0 0,0 0 0,0 0 0,0 0 0,0 0 0,0 0 0,0 1 0,1-1 0,-1 1 0,0-1 0,0 1 0,1 0 0,-1 0 0,0 0 0,0 0 0,1 0 0,-1 1 0,0-1 0,0 1 0,1-1 0,-1 1 0,0 0 0,0 0 0,0 0 0,3 2 0,7 4 0,-1 0 0,-1 0 0,1 1 0,-1 1 0,0 0 0,-1 0 0,16 21 0,0 6 0,22 40 0,5 10 0,-5 3 0,47 123 0,-88-194-682,6 31-1,-9-26-6143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20.465"/>
    </inkml:context>
    <inkml:brush xml:id="br0">
      <inkml:brushProperty name="width" value="0.035" units="cm"/>
      <inkml:brushProperty name="height" value="0.035" units="cm"/>
    </inkml:brush>
  </inkml:definitions>
  <inkml:trace contextRef="#ctx0" brushRef="#br0">195 208 24575,'11'-10'0,"1"1"0,18-12 0,2-2 0,-21 14 0,1 0 0,17-21 0,-26 28 0,-1-1 0,0 1 0,0-1 0,0 0 0,0 0 0,-1 1 0,1-1 0,-1-1 0,0 1 0,0 0 0,0 0 0,0 0 0,0-1 0,0 1 0,-1 0 0,0-1 0,0 1 0,0-7 0,-1 9 0,0-1 0,0 0 0,0 0 0,0 0 0,0 1 0,0-1 0,0 1 0,0-1 0,-1 1 0,1-1 0,-1 1 0,1 0 0,-1-1 0,0 1 0,1 0 0,-1 0 0,0 0 0,0 0 0,0 1 0,0-1 0,1 1 0,-1-1 0,0 1 0,-3-1 0,-3 0 0,1 0 0,-1 0 0,0 1 0,1 0 0,-10 2 0,4 0 0,0 1 0,0 1 0,1 0 0,-1 0 0,1 2 0,0-1 0,1 2 0,-1-1 0,1 1 0,0 1 0,1 0 0,0 1 0,-11 12 0,12-12 0,1 1 0,0 0 0,0 0 0,1 1 0,0 0 0,1 0 0,0 1 0,1 0 0,0 0 0,1 0 0,0 1 0,1-1 0,-2 20 0,5-25 0,-1 0 0,1 0 0,1-1 0,-1 1 0,1 0 0,0-1 0,1 1 0,0 0 0,0-1 0,0 0 0,1 0 0,-1 1 0,2-1 0,-1-1 0,1 1 0,0 0 0,8 8 0,-6-8 0,1 0 0,0-1 0,0 0 0,0 0 0,0-1 0,1 0 0,0 0 0,0 0 0,0-1 0,1-1 0,-1 1 0,0-1 0,13 1 0,0-1 0,1 0 0,41-3 0,-54 1 0,1-1 0,0-1 0,-1 0 0,1 0 0,-1-1 0,0 0 0,0-1 0,16-8 0,-24 11 0,0 1 0,0-1 0,1 0 0,-1 1 0,0-1 0,0 0 0,0 0 0,0 1 0,-1-1 0,1 0 0,0 0 0,0 0 0,0 0 0,-1 0 0,1-1 0,-1 1 0,1 0 0,-1 0 0,2-3 0,-3 4 0,1-1 0,0 0 0,0 1 0,-1-1 0,1 0 0,0 1 0,-1-1 0,1 0 0,-1 1 0,1-1 0,-1 1 0,1-1 0,-1 1 0,1-1 0,-1 1 0,0-1 0,1 1 0,-1-1 0,1 1 0,-1 0 0,0-1 0,0 1 0,0 0 0,-6-2 0,0 0 0,1 0 0,-1 1 0,0 0 0,-12 0 0,9 1 0,0 1 0,0 0 0,0 1 0,0 0 0,1 1 0,-1 0 0,1 0 0,-1 1 0,1 0 0,0 1 0,0 0 0,1 0 0,0 1 0,0 0 0,0 0 0,-13 14 0,17-15 0,0 0 0,0 1 0,0-1 0,1 1 0,0-1 0,0 1 0,0 0 0,1 0 0,0 0 0,0 1 0,0-1 0,1 0 0,0 1 0,0-1 0,1 1 0,-1-1 0,2 1 0,-1-1 0,1 1 0,0-1 0,0 1 0,0-1 0,1 1 0,0-1 0,0 0 0,7 11 0,-5-9 5,1 0-1,0 0 1,0-1-1,1 1 0,0-1 1,1-1-1,-1 1 1,1-1-1,0 0 1,1 0-1,0-1 0,0 0 1,0-1-1,0 0 1,1 0-1,-1 0 1,1-1-1,0-1 0,0 1 1,0-1-1,0-1 1,1 0-1,-1 0 1,0-1-1,0 0 1,11-2-1,-3 0-110,0 0 0,0-2 0,0 0 0,0-1 0,-1 0 0,0-2-1,0 0 1,0-1 0,-1 0 0,0-1 0,-1-1 0,0 0 0,15-15 0,1-6-6720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20.857"/>
    </inkml:context>
    <inkml:brush xml:id="br0">
      <inkml:brushProperty name="width" value="0.035" units="cm"/>
      <inkml:brushProperty name="height" value="0.035" units="cm"/>
    </inkml:brush>
  </inkml:definitions>
  <inkml:trace contextRef="#ctx0" brushRef="#br0">50 60 24575,'-5'-6'0,"-5"-4"0,-4-1 0,2 5 0,4 6 0,7 8 0,9 8 0,6 7 0,6 6 0,8 5 0,4 2 0,3 2 0,-2 1 0,-2 0 0,-3-4 0,-3-2 0,-4-4 0,-4-8-8191</inkml:trace>
  <inkml:trace contextRef="#ctx0" brushRef="#br0" timeOffset="1">307 92 24575,'1'-18'0,"0"13"0,-1 1 0,0-1 0,1 0 0,-1 1 0,-1-1 0,1 0 0,-1 1 0,0-1 0,0 1 0,0-1 0,-1 1 0,1 0 0,-3-5 0,3 8 0,1 1 0,0-1 0,-1 1 0,1 0 0,-1-1 0,1 1 0,-1 0 0,1-1 0,0 1 0,-1 0 0,1 0 0,-1-1 0,1 1 0,-1 0 0,1 0 0,-1 0 0,0-1 0,1 1 0,-1 0 0,1 0 0,-1 0 0,1 0 0,-1 0 0,1 0 0,-1 0 0,1 1 0,-1-1 0,0 0 0,-15 12 0,-8 25 0,23-35 0,-44 89 0,-46 136 0,86-215-89,-24 75 309,27-77-433,-1 0-1,2 0 0,-1 0 0,2 0 1,-1 0-1,2 19 0,3-15-6612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21.982"/>
    </inkml:context>
    <inkml:brush xml:id="br0">
      <inkml:brushProperty name="width" value="0.035" units="cm"/>
      <inkml:brushProperty name="height" value="0.035" units="cm"/>
    </inkml:brush>
  </inkml:definitions>
  <inkml:trace contextRef="#ctx0" brushRef="#br0">148 294 24575,'3'-3'0,"-1"0"0,0 0 0,0 0 0,0 0 0,0 0 0,0-1 0,-1 1 0,0-1 0,1 1 0,-1-1 0,0 1 0,-1-1 0,1 0 0,0-5 0,-1 8 0,0 0 0,-1 0 0,1 0 0,0 1 0,0-1 0,0 0 0,0 0 0,-1 0 0,1 0 0,-1 0 0,1 0 0,0 0 0,-1 1 0,1-1 0,-1 0 0,0 0 0,1 0 0,-1 1 0,0-1 0,1 0 0,-1 1 0,-1-1 0,1 0 0,-1 1 0,0-1 0,1 1 0,-1 0 0,0-1 0,1 1 0,-1 0 0,0 0 0,1 0 0,-1 0 0,0 1 0,1-1 0,-1 0 0,0 1 0,1-1 0,-1 1 0,-1 0 0,-5 3 0,1-1 0,0 1 0,0 0 0,0 0 0,0 1 0,1 0 0,-1 0 0,1 1 0,1-1 0,-1 1 0,1 1 0,0-1 0,0 1 0,1 0 0,-6 13 0,5-9 0,0 0 0,1 0 0,1 1 0,0 0 0,1 0 0,0 0 0,1 0 0,0 0 0,0 0 0,3 16 0,-1-19 0,0 1 0,1 0 0,0 0 0,1-1 0,0 1 0,0-1 0,1 0 0,0 0 0,1 0 0,0 0 0,0-1 0,10 11 0,-11-14 0,1 0 0,1 0 0,-1-1 0,1 1 0,-1-2 0,1 1 0,0 0 0,1-1 0,-1 0 0,1-1 0,-1 1 0,1-1 0,0 0 0,0-1 0,0 0 0,0 0 0,0 0 0,12-2 0,-3 0 0,-1-1 0,1-1 0,-1-1 0,0 0 0,0-1 0,0 0 0,0-1 0,-1-1 0,0 0 0,-1-1 0,25-19 0,-26 17 0,0 0 0,-1 0 0,0-1 0,0-1 0,-1 0 0,-1 0 0,0-1 0,0 0 0,-2-1 0,1 1 0,-2-2 0,6-14 0,-11 23 0,1 0 0,-1 0 0,0 1 0,-1-1 0,0 0 0,0-7 0,0 12 0,0-1 0,0 1 0,0-1 0,0 1 0,0 0 0,-1-1 0,1 1 0,-1-1 0,1 1 0,-1 0 0,1 0 0,-1-1 0,0 1 0,0 0 0,1 0 0,-1 0 0,0-1 0,0 1 0,0 0 0,0 0 0,0 1 0,-1-1 0,1 0 0,0 0 0,0 0 0,-1 1 0,1-1 0,0 1 0,-3-1 0,-2 0 0,9 4 0,11 3 0,1-3 0,1-2 0,-1 0 0,1-1 0,0 0 0,-1-1 0,26-6 0,-29 5 0,0-1 0,-1-1 0,1 0 0,-1 0 0,0-1 0,-1-1 0,1 1 0,-1-2 0,12-8 0,-20 12 0,1 1 0,-1 0 0,1 0 0,-1-1 0,0 1 0,0-1 0,0 0 0,-1 0 0,1 0 0,-1 0 0,1 0 0,-1 0 0,0 0 0,0 0 0,0 0 0,-1 0 0,1-1 0,-1 1 0,1 0 0,-1-1 0,0 1 0,-1-6 0,0 6 0,0-1 0,0 1 0,-1 0 0,1-1 0,-1 1 0,0 0 0,1 0 0,-1 0 0,-1 0 0,1 0 0,0 0 0,-1 1 0,1-1 0,-1 1 0,0 0 0,0 0 0,0 0 0,0 0 0,0 0 0,-5-2 0,0 1 0,1 1 0,0 0 0,-1 0 0,0 0 0,1 1 0,-1 0 0,0 1 0,0 0 0,1 0 0,-1 0 0,0 1 0,0 0 0,-7 3 0,10-3 0,0 1 0,0 0 0,0-1 0,0 2 0,1-1 0,-1 1 0,1-1 0,-1 1 0,1 0 0,0 1 0,0-1 0,1 1 0,-1 0 0,1 0 0,-1 0 0,1 0 0,0 0 0,1 1 0,-1-1 0,1 1 0,-2 6 0,1 0 0,1 0 0,1 0 0,-1 0 0,2 0 0,0 0 0,0 0 0,1 0 0,0 0 0,1 0 0,0 0 0,1 0 0,5 14 0,-4-14 0,0 0 0,1 0 0,0 0 0,1-1 0,0 0 0,1 0 0,0 0 0,1-1 0,-1 0 0,2 0 0,16 13 0,-17-17 0,0-1 0,0 0 0,0 0 0,0-1 0,1 0 0,0 0 0,0-1 0,-1 0 0,1 0 0,0-1 0,1 0 0,-1-1 0,0 0 0,0 0 0,0-1 0,0-1 0,17-4 0,-6 1 0,0-2 0,-1-1 0,1-1 0,-2 0 0,1-1 0,28-22 0,-39 26 0,0 0 0,0-1 0,0 0 0,-1-1 0,-1 1 0,1-1 0,-1-1 0,0 1 0,-1-1 0,7-14 0,-9 15 0,-1 1 0,0-1 0,0 0 0,0 0 0,-1 0 0,0 0 0,-1 0 0,1 0 0,-2 0 0,1 0 0,-1 1 0,0-1 0,-1 0 0,-2-8 0,-2-4 0,-2-1 0,0 2 0,-1-1 0,-14-21 0,23 41 0,0 0 0,0-1 0,0 1 0,0 0 0,0 0 0,0 0 0,0 0 0,0 0 0,0 0 0,0 0 0,0 0 0,0-1 0,0 1 0,0 0 0,0 0 0,0 0 0,0 0 0,0 0 0,0 0 0,0 0 0,0 0 0,0 0 0,0-1 0,0 1 0,0 0 0,0 0 0,-1 0 0,1 0 0,0 0 0,0 0 0,0 0 0,0 0 0,0 0 0,0 0 0,0 0 0,0 0 0,0 0 0,0 0 0,-1 0 0,1 0 0,0 0 0,0 0 0,0 0 0,0 0 0,0 0 0,0 0 0,0 0 0,0 0 0,-1 0 0,1 0 0,0 0 0,0 0 0,0 0 0,0 0 0,0 0 0,0 0 0,0 0 0,0 0 0,0 0 0,0 0 0,-1 0 0,1 0 0,0 0 0,0 0 0,0 0 0,0 0 0,0 1 0,0-1 0,0 0 0,1 10 0,4 17 0,75 276 0,2 11 0,-166-678 0,76 323 0,1 0 0,2-1 0,2 1 0,3-56 0,1 91 0,0 0 0,0 0 0,0 0 0,1 0 0,-1 0 0,1 1 0,1-1 0,-1 1 0,1 0 0,0-1 0,0 1 0,1 0 0,-1 1 0,1-1 0,8-7 0,-8 9 0,0 1 0,-1-1 0,2 1 0,-1 0 0,0 0 0,0 0 0,0 1 0,1-1 0,-1 1 0,1 0 0,-1 0 0,1 1 0,0-1 0,-1 1 0,1 0 0,0 0 0,-1 1 0,1 0 0,-1-1 0,9 4 0,-9-3 0,0 0 0,0 0 0,-1 1 0,1-1 0,-1 1 0,1 0 0,-1 0 0,1 0 0,-1 1 0,0-1 0,0 1 0,0-1 0,0 1 0,-1 0 0,1 0 0,-1 1 0,0-1 0,0 0 0,0 1 0,0-1 0,0 1 0,-1 0 0,0 0 0,1-1 0,-2 1 0,1 0 0,0 0 0,-1 0 0,1 0 0,-1 0 0,0 0 0,-1 0 0,1 0 0,-1 0 0,1 0 0,-1 0 0,-1-1 0,1 1 0,0 0 0,-1 0 0,0-1 0,0 1 0,-4 5 0,-4 7-97,-2-1-1,0 0 1,-1-1-1,0-1 1,-1 0-1,-1 0 1,0-1-1,-1-1 1,0-1-1,0 0 1,-1-1-1,0-1 0,-26 8 1,24-11-6729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22.328"/>
    </inkml:context>
    <inkml:brush xml:id="br0">
      <inkml:brushProperty name="width" value="0.035" units="cm"/>
      <inkml:brushProperty name="height" value="0.035" units="cm"/>
    </inkml:brush>
  </inkml:definitions>
  <inkml:trace contextRef="#ctx0" brushRef="#br0">0 1 24575,'3'0'0,"3"2"0,4 4 0,3 2 0,2-2 0,0 1 0,-1 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23.565"/>
    </inkml:context>
    <inkml:brush xml:id="br0">
      <inkml:brushProperty name="width" value="0.035" units="cm"/>
      <inkml:brushProperty name="height" value="0.035" units="cm"/>
    </inkml:brush>
  </inkml:definitions>
  <inkml:trace contextRef="#ctx0" brushRef="#br0">382 312 24575,'0'-4'0,"1"-22"0,-2 1 0,0-1 0,-8-35 0,7 52 0,-1 1 0,1 0 0,-1 0 0,-1 0 0,0 1 0,0-1 0,-1 1 0,1 0 0,-1 0 0,-1 0 0,0 1 0,0-1 0,0 1 0,-8-5 0,5 4 0,-1 1 0,1 0 0,-2 0 0,1 1 0,0 0 0,-1 1 0,0 0 0,0 1 0,-1 0 0,1 1 0,-17-1 0,22 2 0,1 1 0,-1 0 0,0 0 0,0 1 0,1-1 0,-1 2 0,0-1 0,1 0 0,-1 1 0,1 0 0,-1 0 0,1 1 0,0 0 0,0-1 0,0 2 0,0-1 0,1 0 0,-1 1 0,1 0 0,0 0 0,0 1 0,1-1 0,-1 1 0,-4 7 0,4-4 0,0 0 0,1 0 0,0 0 0,0 1 0,1-1 0,0 1 0,0 0 0,1-1 0,-1 15 0,3-8 0,0 0 0,0-1 0,2 1 0,-1-1 0,7 18 0,4 3 0,2 1 0,1-2 0,32 52 0,151 187 0,-139-198 0,-2 2 0,65 120 0,-104-158 0,-1 0 0,-3 1 0,-1 0 0,-2 2 0,-2-1 0,-1 1 0,-3 1 0,-1-1 0,-2 1 0,-2 0 0,-2 0 0,-11 73 0,8-96 0,0 1 0,-2-2 0,0 1 0,-1-1 0,-1 0 0,-1 0 0,-21 33 0,25-45 0,0-1 0,0 0 0,-1 0 0,1 0 0,-1 0 0,-1-1 0,1 0 0,-1-1 0,0 1 0,0-1 0,0 0 0,0-1 0,-1 0 0,1 0 0,-1-1 0,0 0 0,0 0 0,0 0 0,0-1 0,0-1 0,0 1 0,-14-2 0,14 0 0,1 0 0,0-1 0,-1 1 0,1-1 0,0-1 0,0 1 0,0-2 0,0 1 0,-7-5 0,12 7 0,0-1 0,1 1 0,-1 0 0,1 0 0,0-1 0,-1 1 0,1-1 0,0 1 0,0-1 0,0 0 0,0 1 0,0-1 0,0 0 0,1 1 0,-1-1 0,0-4 0,1 4 0,0 0 0,0 0 0,0 0 0,1-1 0,-1 1 0,1 0 0,-1 0 0,1 0 0,0 0 0,0 0 0,0 0 0,0 0 0,0 1 0,0-1 0,1 0 0,-1 0 0,1 1 0,2-3 0,7-6 0,1 0 0,0 1 0,1 0 0,0 1 0,0 0 0,1 1 0,0 1 0,0 0 0,0 1 0,1 0 0,0 1 0,0 1 0,0 1 0,20-2 0,-15 3 0,1 1 0,-1 0 0,0 1 0,0 2 0,0 0 0,0 1 0,0 1 0,-1 1 0,0 0 0,26 13 0,-34-13 0,0 1 0,-1 0 0,1 0 0,-1 1 0,-1 0 0,0 1 0,0 0 0,0 1 0,-1 0 0,-1 0 0,0 0 0,0 1 0,-1 0 0,0 1 0,7 21 0,-4-4 0,-2 1 0,-1 0 0,-1 0 0,-2 0 0,-1 46 0,-12 233 0,1-99 0,8-190 0,2 0 0,0 0 0,1 0 0,1 0 0,6 22 0,-7-36 0,0 0 0,0 0 0,1 0 0,0 0 0,0 0 0,0-1 0,1 0 0,8 10 0,-9-12 0,0-1 0,0 1 0,1-1 0,-1 1 0,1-1 0,-1 0 0,1 0 0,0-1 0,0 1 0,-1-1 0,1 0 0,0 0 0,0 0 0,1 0 0,3 0 0,-2-1 11,-1-1 0,1 1 0,0-1 0,-1 0 0,1-1 0,-1 1-1,0-1 1,1 0 0,-1 0 0,9-6 0,-12 7-52,-1 1-1,1-1 1,0 0 0,-1 0 0,1 0-1,-1-1 1,0 1 0,1 0 0,-1 0-1,0-1 1,0 1 0,1-1 0,-1 1-1,0-1 1,-1 1 0,1-1 0,0 0-1,0 0 1,-1 1 0,1-1 0,-1 0-1,1 0 1,-1 1 0,0-1 0,0 0-1,0 0 1,0 0 0,0 0 0,0 0-1,0 1 1,-1-1 0,1 0 0,-1 0-1,1 1 1,-2-3 0,-5-7-6785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5.462"/>
    </inkml:context>
    <inkml:brush xml:id="br0">
      <inkml:brushProperty name="width" value="0.035" units="cm"/>
      <inkml:brushProperty name="height" value="0.035" units="cm"/>
    </inkml:brush>
  </inkml:definitions>
  <inkml:trace contextRef="#ctx0" brushRef="#br0">18 86 24575,'-6'5'0,"-5"7"0,11-11 0,0-1 0,0 1 0,0-1 0,0 1 0,0-1 0,0 1 0,0-1 0,0 1 0,0-1 0,0 1 0,0-1 0,1 1 0,-1-1 0,0 0 0,0 1 0,1-1 0,-1 1 0,0-1 0,1 1 0,-1-1 0,0 0 0,1 1 0,-1-1 0,0 0 0,1 0 0,-1 1 0,1-1 0,-1 0 0,1 0 0,-1 1 0,1-1 0,-1 0 0,0 0 0,1 0 0,0 0 0,13 4 0,-1 0 0,1-1 0,0-1 0,0 0 0,1-1 0,23-1 0,-13 1 0,571-18-10,-391 6-185,1234-72-1247,-1424 82 1442,-5 1 0,0-1 0,0 0 0,0-1 0,11-3 0,-21 5-38,0 0 0,1 0 1,-1 0-1,0 0 1,1 0-1,-1 0 0,0 0 1,0 0-1,1 0 1,-1-1-1,0 1 0,1 0 1,-1 0-1,0 0 0,0-1 1,1 1-1,-1 0 1,0 0-1,0-1 0,0 1 1,0 0-1,1 0 1,-1-1-1,0 1 0,0 0 1,0-1-1,0 1 1,0-1-1,-4-5-5415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5.878"/>
    </inkml:context>
    <inkml:brush xml:id="br0">
      <inkml:brushProperty name="width" value="0.035" units="cm"/>
      <inkml:brushProperty name="height" value="0.035" units="cm"/>
    </inkml:brush>
  </inkml:definitions>
  <inkml:trace contextRef="#ctx0" brushRef="#br0">85 41 24575,'-5'-4'0,"-1"1"0,1 0 0,0 0 0,-1 1 0,0-1 0,-8-2 0,-7-3 0,5 0 0,15 6 0,4 3 0,29 12 0,26 22 0,-2 2 0,-2 3 0,-2 2 0,84 87 0,-124-115 0,0-1 0,-1 1 0,-1 1 0,0 0 0,-1 0 0,7 18 0,-13-27 0,-1 0 0,0 1 0,0-1 0,-1 1 0,1-1 0,-2 1 0,1 0 0,-1-1 0,0 1 0,0 0 0,0-1 0,-1 1 0,0 0 0,-1-1 0,1 1 0,-1-1 0,-1 0 0,1 0 0,-4 7 0,-2 0 14,-1-1-1,0-1 0,0 1 0,-1-2 1,-1 1-1,0-1 0,0-1 1,-21 14-1,-11 3-756,-51 23 1,50-28-6084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6.400"/>
    </inkml:context>
    <inkml:brush xml:id="br0">
      <inkml:brushProperty name="width" value="0.035" units="cm"/>
      <inkml:brushProperty name="height" value="0.035" units="cm"/>
    </inkml:brush>
  </inkml:definitions>
  <inkml:trace contextRef="#ctx0" brushRef="#br0">58 107 24575,'0'-4'0,"0"0"0,0-1 0,0 1 0,0 0 0,1-1 0,0 1 0,0 0 0,0 0 0,0 0 0,1 0 0,-1 0 0,1 0 0,0 0 0,0 0 0,1 1 0,-1-1 0,1 1 0,-1-1 0,1 1 0,0 0 0,1 0 0,-1 0 0,0 1 0,1-1 0,0 1 0,-1 0 0,5-2 0,-6 3 0,0 0 0,0 0 0,0 1 0,0-1 0,0 0 0,0 1 0,0 0 0,0-1 0,0 1 0,0 0 0,0 0 0,0 0 0,0 0 0,0 1 0,0-1 0,0 1 0,0-1 0,0 1 0,0-1 0,0 1 0,0 0 0,0 0 0,-1 0 0,1 0 0,0 0 0,-1 1 0,1-1 0,0 0 0,-1 1 0,0-1 0,1 1 0,-1 0 0,0-1 0,0 1 0,0 0 0,0 0 0,1 1 0,0 3 0,1 0 0,-2 0 0,1 0 0,0 1 0,-1-1 0,-1 0 0,1 1 0,-1-1 0,0 0 0,-1 13 0,-3 0 0,-1 0 0,-1 0 0,0 0 0,-1-1 0,-1 0 0,-1-1 0,-16 25 0,-9 7 0,-45 49 0,78-97 0,0 0 0,0 0 0,0 0 0,0 0 0,0 0 0,0 0 0,1 0 0,-1 0 0,0 0 0,1 1 0,-1-1 0,1 0 0,-1 0 0,1 1 0,0-1 0,-1 0 0,1 0 0,0 1 0,0-1 0,0 2 0,1-2 0,0 0 0,0 0 0,0 0 0,-1 0 0,1-1 0,0 1 0,0 0 0,1-1 0,-1 1 0,0-1 0,0 1 0,0-1 0,0 1 0,0-1 0,1 0 0,-1 1 0,0-1 0,0 0 0,1 0 0,-1 0 0,2 0 0,122 0 0,-82-2 0,0 3 0,43 5 0,60 22 120,-120-21-491,-1 1-1,0 1 1,37 19 0,-44-18-6455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6.773"/>
    </inkml:context>
    <inkml:brush xml:id="br0">
      <inkml:brushProperty name="width" value="0.035" units="cm"/>
      <inkml:brushProperty name="height" value="0.035" units="cm"/>
    </inkml:brush>
  </inkml:definitions>
  <inkml:trace contextRef="#ctx0" brushRef="#br0">0 228 24575,'0'-1'0,"0"1"0,0-1 0,1 1 0,-1-1 0,0 1 0,0-1 0,0 1 0,1 0 0,-1-1 0,0 1 0,0-1 0,1 1 0,-1 0 0,0-1 0,1 1 0,-1 0 0,1-1 0,-1 1 0,0 0 0,1 0 0,-1-1 0,1 1 0,-1 0 0,1 0 0,-1 0 0,1-1 0,0 1 0,16-3 0,-11 2 0,574-56-198,-410 45-561,2060-132-1599,-2286 145 5393,29-1-4244,-10 0-5493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8.049"/>
    </inkml:context>
    <inkml:brush xml:id="br0">
      <inkml:brushProperty name="width" value="0.035" units="cm"/>
      <inkml:brushProperty name="height" value="0.035" units="cm"/>
    </inkml:brush>
  </inkml:definitions>
  <inkml:trace contextRef="#ctx0" brushRef="#br0">261 635 24575,'0'0'0,"0"0"0,0 0 0,1-1 0,-1 1 0,0 0 0,0 0 0,-1-1 0,1 1 0,0 0 0,0 0 0,0 0 0,0-1 0,0 1 0,0 0 0,0 0 0,0 0 0,0-1 0,0 1 0,0 0 0,-1 0 0,1 0 0,0-1 0,0 1 0,0 0 0,0 0 0,-1 0 0,1 0 0,0 0 0,0 0 0,0-1 0,-1 1 0,1 0 0,0 0 0,0 0 0,0 0 0,-1 0 0,1 0 0,0 0 0,0 0 0,-1 0 0,1 0 0,0 0 0,-13 5 0,-10 12 0,18-10 0,1 0 0,-1 0 0,1 0 0,0 0 0,1 1 0,-1 0 0,2 0 0,-1-1 0,1 1 0,0 1 0,1-1 0,-1 11 0,0 15 0,3 55 0,-1-85 0,2 14 0,1 0 0,0 0 0,1 0 0,1 0 0,1-1 0,0 1 0,10 17 0,-11-18 0,-7-14 0,-4-10 0,-24-35 0,3-2 0,1-1 0,3-1 0,-25-69 0,33 74 0,2-1 0,2 0 0,2-1 0,-6-71 0,13 86 0,1 1 0,2-1 0,1 0 0,1 0 0,1 1 0,1 0 0,2 0 0,14-38 0,-16 52 0,2 0 0,0 1 0,1 0 0,0 0 0,0 1 0,1-1 0,1 2 0,0 0 0,0 0 0,1 1 0,1 0 0,-1 1 0,1 0 0,0 1 0,1 0 0,25-9 0,-24 11 0,1 0 0,-1 1 0,1 1 0,0 1 0,0 0 0,0 1 0,0 0 0,1 1 0,-1 1 0,0 0 0,0 1 0,0 1 0,0 1 0,-1 0 0,26 10 0,-33-10 0,1-1 0,-1 2 0,0-1 0,0 1 0,0 0 0,0 0 0,-1 1 0,0 0 0,0 0 0,-1 1 0,1-1 0,-2 1 0,1 0 0,-1 1 0,0-1 0,0 1 0,4 12 0,-5-9 0,-1 0 0,0 0 0,0 1 0,-1-1 0,0 0 0,-1 1 0,-1-1 0,0 1 0,0-1 0,-1 0 0,0 0 0,-7 17 0,0-3 0,-1-2 0,-1 1 0,-1-1 0,-2-1 0,0 0 0,-1-1 0,-1-1 0,-23 23 0,17-22 0,0 0 0,-2-2 0,-1 0 0,0-2 0,-1-1 0,-46 22 0,71-38 0,-4 3 0,1-2 0,0 1 0,-1 0 0,1-1 0,-1 0 0,1 0 0,-7 1 0,11-2 0,0 0 0,0 0 0,0 0 0,0 0 0,-1 0 0,1 0 0,0 0 0,0 0 0,0 0 0,0 0 0,0 0 0,0 0 0,-1 0 0,1 0 0,0 0 0,0 0 0,0 0 0,0 0 0,0 0 0,0 0 0,0-1 0,-1 1 0,1 0 0,0 0 0,0 0 0,0 0 0,0 0 0,0 0 0,0 0 0,0 0 0,0-1 0,0 1 0,0 0 0,-1 0 0,1 0 0,0 0 0,0 0 0,0 0 0,0 0 0,0-1 0,0 1 0,0 0 0,0 0 0,0 0 0,0 0 0,0 0 0,0-1 0,0 1 0,0 0 0,0 0 0,0 0 0,1 0 0,-1 0 0,0 0 0,0 0 0,0-1 0,0 1 0,0 0 0,0 0 0,0 0 0,0 0 0,0 0 0,0 0 0,0 0 0,1 0 0,-1-1 0,0 1 0,8-7 0,6-2 0,0 1 0,1 0 0,-1 2 0,2-1 0,-1 2 0,20-5 0,-8 4 0,1 0 0,52-1 0,-60 6 0,0 2 0,1 0 0,-1 1 0,0 2 0,0 0 0,0 0 0,32 14 0,-43-14 0,0 0 0,0 1 0,-1 0 0,1 0 0,-1 1 0,0 1 0,11 11 0,-15-13 0,1 0 0,-1 1 0,0-1 0,-1 1 0,1 0 0,-1 0 0,0 1 0,-1-1 0,0 0 0,0 1 0,0 0 0,1 7 0,-3-8 0,1 0 0,-1 0 0,0 0 0,0 0 0,-1 0 0,0 0 0,0 0 0,0 0 0,-1 0 0,1 0 0,-2 0 0,1-1 0,-6 11 0,3-8 0,-1-1 0,0 1 0,0-1 0,0 0 0,-1-1 0,0 1 0,-1-1 0,-9 6 0,-1-1 0,-1-1 0,-1-1 0,0 0 0,0-1 0,0-2 0,-1 0 0,-24 4 0,21-6 60,-44 1 0,61-4-174,1-2 0,0 1-1,0 0 1,0-1 0,0 0 0,0-1-1,0 1 1,0-1 0,0-1 0,0 1-1,1-1 1,-10-5 0,-1-6-6712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3.862"/>
    </inkml:context>
    <inkml:brush xml:id="br0">
      <inkml:brushProperty name="width" value="0.035" units="cm"/>
      <inkml:brushProperty name="height" value="0.035" units="cm"/>
    </inkml:brush>
  </inkml:definitions>
  <inkml:trace contextRef="#ctx0" brushRef="#br0">108 800 24575,'-7'-4'0,"-1"2"0,0-1 0,1 1 0,-14-2 0,13 3 0,1-1 0,-1 0 0,1 0 0,-13-5 0,20 7 0,-1-1 0,1 1 0,0 0 0,-1 0 0,1-1 0,-1 1 0,1 0 0,0 0 0,-1-1 0,1 1 0,0-1 0,-1 1 0,1 0 0,0-1 0,0 1 0,-1-1 0,1 1 0,0 0 0,0-1 0,0 1 0,-1-1 0,1 1 0,0-1 0,0 1 0,0-1 0,0 1 0,0-1 0,0 1 0,0-1 0,0 1 0,0-1 0,0 1 0,1-1 0,-1 1 0,0-1 0,0 1 0,0 0 0,0-1 0,1 1 0,-1-1 0,0 1 0,1 0 0,-1-1 0,0 1 0,0-1 0,1 1 0,-1 0 0,1 0 0,-1-1 0,0 1 0,1 0 0,-1 0 0,1-1 0,-1 1 0,1 0 0,30-18 0,-27 16 0,139-65 0,51-27 0,-43 0 0,-134 81 0,-1 0 0,0-1 0,0 0 0,-1-2 0,-1 0 0,15-22 0,-25 31 0,-1 1 0,0 0 0,0-1 0,-1 1 0,0-1 0,2-13 0,-4 19 0,1-1 0,-1 0 0,0 0 0,0 0 0,0 0 0,0 1 0,-1-1 0,1 0 0,0 0 0,-1 0 0,1 1 0,-1-1 0,-1-2 0,1 3 0,0 0 0,1 0 0,-1 0 0,0 1 0,0-1 0,0 0 0,0 1 0,0-1 0,0 1 0,0-1 0,0 1 0,0-1 0,0 1 0,0 0 0,0-1 0,0 1 0,0 0 0,0 0 0,0 0 0,0 0 0,0 0 0,0 0 0,0 0 0,-3 1 0,2-1 0,1 1 0,-1 0 0,0-1 0,0 1 0,1 0 0,-1 0 0,0 0 0,1 0 0,-1 1 0,1-1 0,-1 0 0,1 1 0,0-1 0,-1 1 0,1-1 0,0 1 0,0-1 0,0 1 0,0 0 0,1 0 0,-1-1 0,0 1 0,1 0 0,-1 0 0,1 0 0,-1 3 0,0 4 0,0 0 0,0 0 0,0 0 0,2 13 0,3 6 0,0 1 0,2 0 0,10 28 0,35 83 0,-29-82 0,41 128 0,-26-75 0,-78-188 0,11 0 0,3-1 0,4-1 0,3-1 0,3-1 0,-9-125 0,25 179 0,1 0 0,0 0 0,7-36 0,-5 51 0,1 0 0,0 0 0,0 1 0,1 0 0,0 0 0,1 0 0,1 0 0,0 0 0,13-18 0,-16 26 0,0 0 0,0 0 0,0 0 0,0 0 0,0 0 0,0 1 0,1-1 0,-1 1 0,1 0 0,0 0 0,-1 0 0,1 1 0,0-1 0,0 1 0,0 0 0,0 0 0,1 0 0,-1 1 0,0-1 0,0 1 0,0 0 0,0 0 0,1 1 0,-1-1 0,0 1 0,0 0 0,0 0 0,0 0 0,0 1 0,0-1 0,0 1 0,-1 0 0,5 2 0,4 4 0,0 1 0,0 0 0,-1 0 0,0 1 0,-1 1 0,0-1 0,-1 2 0,11 15 0,-10-11 0,0 0 0,-1 1 0,-1 0 0,0 1 0,-2-1 0,0 1 0,-1 1 0,0-1 0,-2 1 0,2 34 0,-4-39 0,-2 0 0,0 1 0,0-1 0,-1 0 0,-1 0 0,-1 0 0,0 0 0,0-1 0,-2 0 0,1 0 0,-2 0 0,0 0 0,0-1 0,-18 22 0,11-19-341,-1 0 0,0-2-1,-27 21 1,0-6-6485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8.453"/>
    </inkml:context>
    <inkml:brush xml:id="br0">
      <inkml:brushProperty name="width" value="0.035" units="cm"/>
      <inkml:brushProperty name="height" value="0.035" units="cm"/>
    </inkml:brush>
  </inkml:definitions>
  <inkml:trace contextRef="#ctx0" brushRef="#br0">13 254 24575,'-7'29'0,"6"-28"0,1 1 0,-1-1 0,0 1 0,1 0 0,-1 0 0,1-1 0,-1 1 0,1 0 0,0 0 0,0 0 0,-1-1 0,1 1 0,1 0 0,-1 0 0,0 0 0,0 0 0,1-1 0,-1 1 0,1 0 0,-1 0 0,1-1 0,0 1 0,0 0 0,0-1 0,0 1 0,0-1 0,0 1 0,0-1 0,0 0 0,3 2 0,1 1 0,0 0 0,1-1 0,-1 0 0,1 0 0,0 0 0,0-1 0,0 0 0,0 0 0,0-1 0,1 1 0,-1-1 0,0-1 0,1 1 0,-1-1 0,1 0 0,-1-1 0,1 1 0,-1-1 0,0 0 0,10-4 0,-4 1 0,1 0 0,0-1 0,-1 0 0,0-1 0,0-1 0,-1 0 0,0 0 0,20-17 0,-26 18 0,1-1 0,-1 1 0,-1-1 0,1 0 0,-1 0 0,0 0 0,-1-1 0,0 1 0,0-1 0,0 0 0,-1 0 0,0 0 0,-1 0 0,0 0 0,0 0 0,-1 0 0,0-1 0,-1-11 0,0 13 0,0 1 0,0 0 0,0-1 0,0 1 0,-1 0 0,0 0 0,-1 0 0,1 0 0,-1 1 0,0-1 0,0 0 0,-1 1 0,0 0 0,0 0 0,0 0 0,0 1 0,-1-1 0,0 1 0,0 0 0,0 0 0,0 1 0,-1-1 0,0 1 0,-6-2 0,9 4 0,0 0 0,-1 0 0,1 0 0,-1 0 0,1 1 0,-1 0 0,1 0 0,-1 0 0,1 0 0,-1 0 0,1 1 0,-1 0 0,1 0 0,-7 2 0,4 0 0,0 0 0,1 0 0,-1 0 0,1 1 0,0 0 0,0 0 0,-8 8 0,2 1 0,1 0 0,0 1 0,1 0 0,0 0 0,-10 24 0,13-23 0,0 0 0,1 0 0,1 1 0,0 0 0,1 0 0,1 0 0,0 0 0,1 31 0,2-40 0,0-1 0,0 1 0,0 0 0,1-1 0,0 1 0,0-1 0,1 1 0,0-1 0,0 0 0,5 7 0,-5-8 0,1-1 0,-1 0 0,1-1 0,0 1 0,0-1 0,0 0 0,1 0 0,-1 0 0,1 0 0,-1-1 0,1 0 0,0 0 0,0 0 0,10 2 0,20 2-1365,-1-4-5461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8.848"/>
    </inkml:context>
    <inkml:brush xml:id="br0">
      <inkml:brushProperty name="width" value="0.035" units="cm"/>
      <inkml:brushProperty name="height" value="0.035" units="cm"/>
    </inkml:brush>
  </inkml:definitions>
  <inkml:trace contextRef="#ctx0" brushRef="#br0">209 210 24575,'65'-167'0,"-64"165"0,-1 0 0,1 1 0,-1-1 0,1 0 0,-1 0 0,0 0 0,1 0 0,-1 0 0,0 1 0,0-1 0,0 0 0,-1 0 0,1 0 0,0 0 0,-1 0 0,1 1 0,-2-3 0,1 3 0,1 0 0,-1 0 0,0 1 0,0-1 0,0 1 0,0-1 0,1 1 0,-1-1 0,0 1 0,0-1 0,0 1 0,0 0 0,0 0 0,0-1 0,0 1 0,0 0 0,0 0 0,-1 0 0,1 0 0,0 0 0,0 0 0,0 0 0,0 1 0,0-1 0,0 0 0,0 1 0,0-1 0,0 0 0,0 1 0,1-1 0,-3 2 0,-10 4 0,-1 1 0,1 1 0,0 0 0,1 1 0,-1 0 0,2 1 0,0 0 0,0 1 0,0 1 0,2-1 0,-1 1 0,2 1 0,-12 20 0,19-29 0,-1 0 0,1 0 0,0 0 0,0 0 0,0 0 0,1 0 0,-1 0 0,1 0 0,0 1 0,0-1 0,0 0 0,1 0 0,0 0 0,-1 0 0,2 0 0,-1 0 0,0 0 0,1 0 0,-1 0 0,1-1 0,0 1 0,1 0 0,-1-1 0,1 0 0,-1 1 0,1-1 0,0 0 0,6 4 0,6 6 0,2-1 0,0-1 0,0-1 0,29 13 0,-43-21 0,46 21 0,59 31 0,-97-47 0,-1-1 0,0 2 0,0-1 0,-1 1 0,0 1 0,0 0 0,10 13 0,-18-21 0,1 1 0,-1 0 0,0 0 0,0 0 0,0 0 0,0 0 0,0 0 0,0 0 0,0 0 0,-1 1 0,1-1 0,-1 0 0,0 0 0,1 1 0,-1-1 0,0 0 0,0 0 0,-1 1 0,1-1 0,-1 4 0,0-4 0,0 1 0,-1-1 0,1 0 0,-1 1 0,0-1 0,1 0 0,-1 0 0,0 0 0,0 0 0,0 0 0,-1 0 0,1-1 0,0 1 0,-4 1 0,-5 2 0,0 0 0,0-1 0,-1-1 0,0 1 0,1-2 0,-19 3 0,6-3 0,-1 0 0,0-1 0,0-2 0,0 0 0,1-2 0,-33-7 0,49 8 0,1 0 0,0 0 0,0-1 0,0 0 0,0 0 0,1 0 0,-1-1 0,1 0 0,0-1 0,0 1 0,0-1 0,1 0 0,-1-1 0,1 1 0,1-1 0,-1 0 0,1 0 0,0 0 0,0-1 0,1 0 0,0 1 0,0-1 0,0 0 0,1-1 0,-2-7 0,2-2-151,1 0-1,1 0 0,0 0 0,1 0 1,1 0-1,1 0 0,0 0 1,8-22-1,7-20-6674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9.255"/>
    </inkml:context>
    <inkml:brush xml:id="br0">
      <inkml:brushProperty name="width" value="0.035" units="cm"/>
      <inkml:brushProperty name="height" value="0.035" units="cm"/>
    </inkml:brush>
  </inkml:definitions>
  <inkml:trace contextRef="#ctx0" brushRef="#br0">1 43 24575,'27'-12'0,"-17"7"0,0 0 0,0 1 0,1 0 0,0 1 0,-1 0 0,1 1 0,0 0 0,14-1 0,-24 3 0,0 0 0,0 0 0,0 0 0,0 1 0,0-1 0,0 0 0,0 0 0,-1 1 0,1-1 0,0 0 0,0 1 0,0-1 0,0 1 0,-1-1 0,1 1 0,0 0 0,0-1 0,-1 1 0,1 0 0,-1-1 0,1 1 0,0 0 0,-1 0 0,0 0 0,1-1 0,-1 1 0,1 0 0,-1 0 0,0 0 0,0 0 0,1 0 0,-1 0 0,0 0 0,0 0 0,0 0 0,0 0 0,0 0 0,0-1 0,0 1 0,0 0 0,-1 0 0,1 0 0,-1 1 0,-1 7 0,0 0 0,-1 0 0,-7 13 0,5-10 0,-4 13 0,2 0 0,0 1 0,2 0 0,1 0 0,1 0 0,1 0 0,1 0 0,5 43 0,-2-48 0,1-1 0,1 0 0,1 0 0,1 0 0,0-1 0,2 0 0,0 0 0,1 0 0,1-1 0,1-1 0,20 26 0,-26-37 0,1 1 0,0-1 0,0-1 0,0 1 0,1-1 0,0 0 0,0-1 0,14 7 0,-18-9 0,0-1 0,1 0 0,-1 0 0,1 0 0,-1-1 0,1 1 0,-1-1 0,1 0 0,0 0 0,-1 0 0,1 0 0,-1-1 0,1 1 0,-1-1 0,1 0 0,-1 0 0,1 0 0,-1 0 0,0-1 0,0 0 0,1 1 0,4-5 0,11-13-1365,-4-1-5461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9.612"/>
    </inkml:context>
    <inkml:brush xml:id="br0">
      <inkml:brushProperty name="width" value="0.035" units="cm"/>
      <inkml:brushProperty name="height" value="0.035" units="cm"/>
    </inkml:brush>
  </inkml:definitions>
  <inkml:trace contextRef="#ctx0" brushRef="#br0">62 11 24575,'-5'0'0,"-8"0"0,-6 0 0,2 0 0,10 0 0,11 0 0,11 0 0,10 0 0,10 0 0,10 0 0,2 0 0,2-3 0,-2-1 0,-10 1-8191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9.979"/>
    </inkml:context>
    <inkml:brush xml:id="br0">
      <inkml:brushProperty name="width" value="0.035" units="cm"/>
      <inkml:brushProperty name="height" value="0.035" units="cm"/>
    </inkml:brush>
  </inkml:definitions>
  <inkml:trace contextRef="#ctx0" brushRef="#br0">179 504 24575,'-31'17'0,"1"1"0,-49 39 0,78-56 0,-28 26 0,28-27 0,0 1 0,1-1 0,-1 1 0,1-1 0,-1 1 0,1-1 0,-1 1 0,1-1 0,0 1 0,-1 0 0,1-1 0,0 1 0,-1 0 0,1-1 0,0 1 0,0 0 0,-1-1 0,1 1 0,0 0 0,0 0 0,0-1 0,0 1 0,0 0 0,0 0 0,0-1 0,0 1 0,0 0 0,1 0 0,-1-1 0,0 1 0,0 0 0,1-1 0,-1 1 0,0 0 0,1-1 0,-1 1 0,1-1 0,-1 1 0,0 0 0,1-1 0,0 1 0,-1-1 0,1 1 0,-1-1 0,2 1 0,4 1 0,1 0 0,-1-1 0,1 0 0,-1 0 0,1 0 0,-1-1 0,1 0 0,0 0 0,12-3 0,-7 2 0,427-76-570,-364 61 150,927-192-1906,307-67 1999,-1254 264 257,-17 4 117,-1-2 0,68-25-1,-104 34-17,-1-1-1,1 1 1,0 0-1,-1 0 1,1 0-1,0-1 1,-1 1-1,1 0 1,-1-1-1,1 1 1,0-1-1,-1 1 0,1-1 1,-1 1-1,1-1 1,-1 1-1,0-1 1,1 1-1,-1-1 1,1 0-1,-1 0 1,0 1 1,0-1 0,-1 1 1,1 0-1,0-1 0,-1 1 1,1-1-1,0 1 0,-1 0 0,1 0 1,0-1-1,-1 1 0,1 0 1,-1 0-1,1-1 0,-1 1 1,1 0-1,0 0 0,-1 0 1,1 0-1,-1 0 0,0 0 0,-32-4 15,32 4-105,-36-1-5836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2.920"/>
    </inkml:context>
    <inkml:brush xml:id="br0">
      <inkml:brushProperty name="width" value="0.035" units="cm"/>
      <inkml:brushProperty name="height" value="0.035" units="cm"/>
    </inkml:brush>
  </inkml:definitions>
  <inkml:trace contextRef="#ctx0" brushRef="#br0">520 192 24575,'2'-1'0,"1"1"0,-1-1 0,0 1 0,0-1 0,0 0 0,0 0 0,0 0 0,0 0 0,0 0 0,0-1 0,0 1 0,-1-1 0,1 1 0,2-3 0,20-24 0,-20 22 0,-1 0 0,1 0 0,-1-1 0,0 1 0,-1-1 0,0 1 0,0-1 0,0 0 0,-1 0 0,1-11 0,-1 16 0,-1 0 0,0-1 0,0 1 0,0 0 0,0-1 0,0 1 0,0 0 0,-1 0 0,1-1 0,-1 1 0,0 0 0,0 0 0,0 0 0,0 0 0,0 0 0,0 0 0,0 0 0,0 0 0,-1 0 0,1 0 0,-1 1 0,0-1 0,1 0 0,-1 1 0,0 0 0,0-1 0,0 1 0,0 0 0,0 0 0,0 0 0,0 0 0,0 0 0,-1 1 0,-3-2 0,-2 2 0,0-1 0,0 1 0,0 1 0,0 0 0,0 0 0,0 0 0,0 1 0,0 0 0,-13 6 0,-8 4 0,-30 19 0,52-27 0,-23 13 0,1 2 0,0 0 0,2 2 0,0 1 0,2 2 0,0 0 0,2 1 0,-37 52 0,47-58 0,1 1 0,1 1 0,0 0 0,2 1 0,0 0 0,2 0 0,0 1 0,2-1 0,0 2 0,1-1 0,2 0 0,0 1 0,4 42 0,-2-56 0,2 0 0,-1 0 0,1 0 0,1 0 0,0-1 0,0 1 0,1-1 0,0 1 0,1-1 0,0-1 0,0 1 0,1-1 0,0 0 0,0 0 0,1 0 0,0-1 0,1 0 0,-1 0 0,1-1 0,0 0 0,1-1 0,0 0 0,0 0 0,0-1 0,0 0 0,1 0 0,-1-1 0,1 0 0,14 2 0,0-1 11,0-2 0,-1 0 0,1-1 0,0-1 0,0-1 0,0-2-1,-1 0 1,1-1 0,-1-2 0,39-14 0,-44 13-117,1-1 0,-2-1 0,1 0 0,-1-1 0,-1-1 0,0-1-1,0-1 1,-1 0 0,-1 0 0,0-2 0,-1 0 0,0 0 0,11-21 0,-3-1-6720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3.498"/>
    </inkml:context>
    <inkml:brush xml:id="br0">
      <inkml:brushProperty name="width" value="0.035" units="cm"/>
      <inkml:brushProperty name="height" value="0.035" units="cm"/>
    </inkml:brush>
  </inkml:definitions>
  <inkml:trace contextRef="#ctx0" brushRef="#br0">62 152 24575,'1'0'0,"-1"-1"0,0 0 0,0 1 0,0-1 0,0 1 0,1-1 0,-1 1 0,0-1 0,0 0 0,1 1 0,-1-1 0,0 1 0,1-1 0,-1 1 0,1 0 0,-1-1 0,1 1 0,-1-1 0,1 1 0,-1 0 0,1-1 0,-1 1 0,1 0 0,-1 0 0,1-1 0,-1 1 0,1 0 0,0 0 0,-1 0 0,1 0 0,-1 0 0,1-1 0,0 1 0,-1 0 0,1 1 0,-1-1 0,1 0 0,0 0 0,0 0 0,1 0 0,0 1 0,0-1 0,0 0 0,0 1 0,0 0 0,0-1 0,0 1 0,0 0 0,0 0 0,-1 0 0,3 1 0,2 5 0,-1 0 0,0-1 0,0 2 0,-1-1 0,0 1 0,0-1 0,-1 1 0,0 0 0,0 0 0,1 10 0,3 13 0,3 42 0,-2 29 0,-9 157 0,1-249 0,0-3 0,-1 0 0,1 1 0,-1-1 0,0 0 0,-1 1 0,-4 11 0,6-19 0,0 0 0,0 1 0,0-1 0,0 0 0,0 0 0,0 0 0,0 1 0,-1-1 0,1 0 0,0 0 0,0 1 0,0-1 0,0 0 0,0 0 0,-1 0 0,1 0 0,0 1 0,0-1 0,0 0 0,-1 0 0,1 0 0,0 0 0,0 0 0,0 0 0,-1 0 0,1 1 0,0-1 0,0 0 0,-1 0 0,1 0 0,0 0 0,0 0 0,-1 0 0,1 0 0,0 0 0,0 0 0,-1 0 0,1 0 0,0-1 0,0 1 0,-1 0 0,1 0 0,0 0 0,0 0 0,0 0 0,-1 0 0,1 0 0,0-1 0,0 1 0,0 0 0,-1 0 0,1 0 0,0-1 0,0 1 0,0 0 0,0 0 0,-1-1 0,-6-13 0,-5-20 0,-12-69 0,5 15 0,-13-16 0,16 55 0,2-1 0,-14-97 0,27 139 0,1 0 0,0-1 0,0 1 0,0 0 0,1 0 0,1-1 0,0 1 0,0 0 0,0 0 0,6-12 0,-6 15 0,1 0 0,1 0 0,-1 1 0,0-1 0,1 1 0,0-1 0,0 1 0,0 0 0,1 1 0,0-1 0,-1 1 0,1 0 0,0 0 0,0 0 0,1 1 0,5-3 0,7 0 0,0 0 0,0 1 0,0 1 0,1 1 0,-1 0 0,1 2 0,20 1 0,-9 1 0,0 2 0,-1 1 0,49 15 0,-57-13 0,-1 0 0,0 2 0,-1 0 0,1 1 0,-2 1 0,1 1 0,-2 0 0,32 30 0,-42-36 0,-1 1 0,0 0 0,-1 0 0,0 0 0,0 0 0,0 1 0,-1 0 0,0 0 0,-1 0 0,0 0 0,0 0 0,-1 1 0,1 0 0,-2-1 0,0 1 0,0 0 0,0 0 0,-1 0 0,0-1 0,-1 1 0,0 0 0,-1 0 0,1-1 0,-5 13 0,-3 0 10,0 0 0,-2 0 0,0-1 0,-1-1 0,-1 0 0,-1-1 0,0 0 0,-2-1 0,0-1 0,0 0 0,-32 22 0,18-17-222,-2 0 0,0-2 0,-1-1-1,-1-2 1,0-2 0,-49 15 0,33-17-6614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3.968"/>
    </inkml:context>
    <inkml:brush xml:id="br0">
      <inkml:brushProperty name="width" value="0.035" units="cm"/>
      <inkml:brushProperty name="height" value="0.035" units="cm"/>
    </inkml:brush>
  </inkml:definitions>
  <inkml:trace contextRef="#ctx0" brushRef="#br0">375 306 24575,'9'-9'0,"-1"0"0,-1 0 0,0-1 0,0 0 0,-1 0 0,0-1 0,0 1 0,-1-1 0,-1-1 0,0 1 0,-1 0 0,0-1 0,0 0 0,-1 0 0,-1 0 0,0 0 0,-1 0 0,0 0 0,-3-22 0,2 31 0,0-1 0,0 1 0,-1 0 0,1-1 0,-1 1 0,0 0 0,0 0 0,0 0 0,0 0 0,-1 0 0,1 0 0,-1 0 0,1 1 0,-1 0 0,0-1 0,0 1 0,0 0 0,0 0 0,-1 1 0,1-1 0,0 1 0,-1-1 0,1 1 0,-1 0 0,1 0 0,-1 1 0,0-1 0,-6 1 0,-2-1 0,1 1 0,-1 1 0,1 0 0,0 0 0,-1 1 0,1 1 0,0 0 0,-12 4 0,1 2 0,1 1 0,1 0 0,-31 21 0,43-25 0,0-1 0,1 2 0,0-1 0,0 1 0,0 0 0,1 0 0,0 1 0,0 0 0,1 0 0,0 0 0,-5 11 0,9-16 0,0 1 0,0-1 0,0 1 0,1-1 0,-1 1 0,1-1 0,0 1 0,0-1 0,0 1 0,0-1 0,1 1 0,-1-1 0,1 1 0,0-1 0,0 0 0,0 1 0,1-1 0,-1 0 0,1 0 0,0 0 0,-1 0 0,1 0 0,1 0 0,-1 0 0,0-1 0,1 1 0,-1-1 0,5 4 0,6 4 0,1-1 0,1 0 0,0 0 0,23 9 0,108 36 0,-20-9 0,-103-36 0,-2 2 0,1 0 0,28 21 0,-44-27 0,1-1 0,-1 2 0,0-1 0,0 1 0,-1 0 0,0 0 0,0 1 0,0-1 0,5 12 0,-9-14 0,1-1 0,-1 1 0,0 0 0,0 0 0,0 0 0,0 0 0,-1-1 0,0 1 0,0 0 0,0 0 0,0 0 0,0 0 0,-1 0 0,0 0 0,0 0 0,0 0 0,0 0 0,0-1 0,-1 1 0,0-1 0,-2 5 0,-2 1 0,0-1 0,-1-1 0,0 1 0,0-1 0,-1 0 0,1 0 0,-1-1 0,-1 0 0,1-1 0,-1 0 0,-15 7 0,-5 0 0,0-2 0,-46 11 0,22-10-341,-1-3 0,0-3-1,-103-1 1,86-7-6485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4.574"/>
    </inkml:context>
    <inkml:brush xml:id="br0">
      <inkml:brushProperty name="width" value="0.035" units="cm"/>
      <inkml:brushProperty name="height" value="0.035" units="cm"/>
    </inkml:brush>
  </inkml:definitions>
  <inkml:trace contextRef="#ctx0" brushRef="#br0">48 64 24575,'-4'-35'0,"4"33"0,0 1 0,-1-1 0,1 0 0,-1 0 0,1 1 0,-1-1 0,0 0 0,0 0 0,0 1 0,0-1 0,0 1 0,0-1 0,0 1 0,0 0 0,-3-3 0,3 4 0,1 0 0,-1 0 0,0 0 0,1 0 0,-1 0 0,1 0 0,-1 0 0,0 1 0,1-1 0,-1 0 0,1 0 0,-1 1 0,1-1 0,-1 0 0,1 1 0,-1-1 0,1 0 0,-1 1 0,1-1 0,-1 1 0,1-1 0,-1 1 0,1-1 0,0 1 0,-1-1 0,1 1 0,0-1 0,0 1 0,-1 0 0,1-1 0,0 1 0,0-1 0,0 1 0,0 0 0,0-1 0,0 2 0,-6 25 0,1 10 0,2 0 0,3 58 0,14 77 0,-4-76 0,41 902 0,-98-444 0,43-523 0,1-11 0,-3 32 0,6-50 0,0 1 0,0 0 0,0 0 0,0-1 0,1 1 0,-1 0 0,1 0 0,0-1 0,0 1 0,0-1 0,0 1 0,0-1 0,0 1 0,3 2 0,-3-3 0,1-1 0,0 0 0,-1 0 0,1 0 0,0 0 0,0 0 0,0 0 0,0 0 0,0 0 0,0-1 0,0 1 0,0-1 0,0 1 0,0-1 0,1 0 0,-1 0 0,0 0 0,0 0 0,2-1 0,47-9 0,-36 7 0,243-57 10,213-45-935,942-115-546,9 78 276,-1358 139 1165,56-8 219,-120 11-142,1 0 0,-1 0-1,1 0 1,0 0 0,-1 0-1,1 0 1,0 0 0,-1 0-1,1-1 1,0 1 0,-1 0-1,1 0 1,-1-1 0,1 1-1,0 0 1,-1-1-1,1 1 1,-1 0 0,1-1-1,-1 1 1,1-1 0,-1 1-1,0-1 1,1 1 0,-1-1-1,1-1 1,-1 2 19,0-1 0,-1 0 1,1 0-1,0 1 0,-1-1 0,1 0 0,-1 0 0,1 1 0,-1-1 1,1 0-1,-1 1 0,1-1 0,-1 1 0,0-1 0,1 1 1,-1-1-1,-1 0 0,-44-24 302,37 21-1217,-22-12-5890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5.663"/>
    </inkml:context>
    <inkml:brush xml:id="br0">
      <inkml:brushProperty name="width" value="0.035" units="cm"/>
      <inkml:brushProperty name="height" value="0.035" units="cm"/>
    </inkml:brush>
  </inkml:definitions>
  <inkml:trace contextRef="#ctx0" brushRef="#br0">130 854 24575,'-17'-1'0,"-1"0"0,1-1 0,-1-1 0,-21-6 0,38 9 0,0 0 0,0 0 0,-1-1 0,1 1 0,0 0 0,0-1 0,0 1 0,0-1 0,0 0 0,0 1 0,0-1 0,0 0 0,0 0 0,0 1 0,0-1 0,0 0 0,0 0 0,0-1 0,1 1 0,0 1 0,0-1 0,0 0 0,0 1 0,0-1 0,0 1 0,0-1 0,0 1 0,0-1 0,1 0 0,-1 1 0,0-1 0,0 1 0,1-1 0,-1 1 0,0-1 0,1 1 0,-1-1 0,0 1 0,1 0 0,-1-1 0,1 1 0,-1-1 0,1 1 0,0-1 0,5-3 0,1 0 0,-1 1 0,1 0 0,13-4 0,336-78-42,-275 70-88,1795-309-5870,9 70 3727,-1601 218 1681,74-10 920,-124 19 2924,-195 24-2340,-33 3 698,-8 3-476,-16 4 58,-28 7-652,33-11-489,-22 7-30,33-9-21,0-1 0,0 1 0,0 0-1,0 0 1,1 0 0,-1 0 0,0 1 0,0-1-1,1 0 1,-1 1 0,1-1 0,-1 1-1,-1 2 1,3-3 0,0 0 0,-1 0 0,1 0 0,0 0 0,0 0 0,0 0 0,0 0 0,-1 0 0,2 0 0,-1 1 0,0-1 0,0 0 0,0 0 0,0 0 0,1 0 0,-1 0 0,0 0 0,1 0 0,-1 0 0,2 1 0,14 22 0,-8-14 0,0 4 0,-2-1 0,1 1 0,-2-1 0,1 2 0,-2-1 0,5 24 0,6 92 0,-14-116 0,11 633 0,-14-430 0,1 595 0,1-794 0,-1-8 0,1-1 0,0 1 0,0-1 0,1 1 0,1-1 0,-1 0 0,1 0 0,6 16 0,-7-24 0,-1-1 0,1 1 0,-1 0 0,1-1 0,0 1 0,-1 0 0,1-1 0,0 1 0,0-1 0,-1 1 0,1-1 0,0 0 0,0 1 0,0-1 0,-1 0 0,1 0 0,0 1 0,0-1 0,0 0 0,0 0 0,0 0 0,0 0 0,-1 0 0,1 0 0,0 0 0,0 0 0,0-1 0,0 1 0,0 0 0,0 0 0,-1-1 0,1 1 0,0-1 0,0 1 0,-1 0 0,1-1 0,0 0 0,0 1 0,-1-1 0,1 1 0,-1-1 0,1 0 0,0 1 0,-1-1 0,1-1 0,0 1 0,0 0 0,-1 1 0,1-1 0,0 0 0,-1 0 0,1 0 0,-1 0 0,1 0 0,-1 1 0,0-1 0,1 0 0,-1 0 0,0 0 0,0 0 0,0 0 0,1 0 0,-1 0 0,0 0 0,0 0 0,-1 0 0,1 0 0,0 0 0,0 0 0,0 0 0,-1 0 0,1 0 0,0 0 0,-1 0 0,1 0 0,-1 0 0,1 1 0,-1-1 0,1 0 0,-1 0 0,0 0 0,1 1 0,-1-1 0,0 0 0,0 1 0,1-1 0,-1 1 0,0-1 0,0 1 0,0-1 0,0 1 0,-1-1 0,-6-1 0,1-1 0,-1 1 0,0 1 0,0 0 0,0 0 0,0 0 0,0 1 0,0 0 0,-10 2 0,-75 16 0,80-15 0,-518 157 0,387-112 0,-1 5 0,-46 13 0,186-65 0,-20 6 0,24-7 0,0 0 0,0 0 0,0 0 0,0 1 0,0-1 0,0 0 0,-1-1 0,1 1 0,0 0 0,0 0 0,0 0 0,0-1 0,0 1 0,0 0 0,0-1 0,0 1 0,-2-2 0,3 1-7,0-1 0,0 1 0,0 0 0,0-1 0,0 1 0,0 0 1,1-1-1,-1 1 0,0 0 0,1 0 0,-1-1 0,1 1 0,0 0 0,-1 0 0,1 0 0,0-1 0,-1 1 0,1 0 0,0 0 0,2-1 0,1-4-1212,2-5-5607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4.220"/>
    </inkml:context>
    <inkml:brush xml:id="br0">
      <inkml:brushProperty name="width" value="0.035" units="cm"/>
      <inkml:brushProperty name="height" value="0.035" units="cm"/>
    </inkml:brush>
  </inkml:definitions>
  <inkml:trace contextRef="#ctx0" brushRef="#br0">6 126 24575,'0'0'0,"0"0"0,0 0 0,0 0 0,-1 0 0,1 0 0,0 0 0,0 0 0,0 0 0,-1 0 0,1 0 0,0 0 0,0 0 0,-1 0 0,1 0 0,0-1 0,0 1 0,0 0 0,0 0 0,-1 0 0,1 0 0,0 0 0,0 0 0,0 0 0,-1-1 0,1 1 0,0 0 0,0 0 0,0 0 0,0 0 0,0-1 0,0 1 0,0 0 0,-1 0 0,1 0 0,0-1 0,0 1 0,0 0 0,0 0 0,0 0 0,0-1 0,0 1 0,0 0 0,0 0 0,0-1 0,0 1 0,0 0 0,0 0 0,0 0 0,0-1 0,0 1 0,0 0 0,0 0 0,1 0 0,-1-1 0,0 1 0,0 0 0,0 0 0,10-12 0,4 4 0,1 1 0,-1 0 0,1 1 0,30-8 0,69-10 0,-100 22 0,99-15-162,1 5 0,0 6 1,1 4-1,156 18 0,-49 13 27,275 72 0,-312-49 56,53 11 21,-225-60-233,1 0 1,0-1-1,19-1 1,-11-2-5523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6.372"/>
    </inkml:context>
    <inkml:brush xml:id="br0">
      <inkml:brushProperty name="width" value="0.035" units="cm"/>
      <inkml:brushProperty name="height" value="0.035" units="cm"/>
    </inkml:brush>
  </inkml:definitions>
  <inkml:trace contextRef="#ctx0" brushRef="#br0">46 54 24575,'-2'-4'0,"1"0"0,-1 0 0,0 1 0,-1-1 0,1 0 0,-1 1 0,1-1 0,-1 1 0,0 0 0,0 0 0,0 0 0,-1 0 0,1 1 0,-7-4 0,27 28 0,15 13 0,170 176 0,16-15 0,212 115 0,-429-313-113,-6-10 219,-16-26-45,4 5-1480,1 0-5407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6.758"/>
    </inkml:context>
    <inkml:brush xml:id="br0">
      <inkml:brushProperty name="width" value="0.035" units="cm"/>
      <inkml:brushProperty name="height" value="0.035" units="cm"/>
    </inkml:brush>
  </inkml:definitions>
  <inkml:trace contextRef="#ctx0" brushRef="#br0">711 69 24575,'-21'-25'0,"17"20"0,0-1 0,0 1 0,-1 0 0,1 0 0,-9-6 0,12 10 0,0 1 0,-1-1 0,1 0 0,0 0 0,-1 1 0,1-1 0,-1 1 0,1-1 0,-1 1 0,0 0 0,1 0 0,-1-1 0,1 1 0,-1 0 0,0 0 0,1 1 0,-1-1 0,1 0 0,-1 0 0,1 1 0,-1-1 0,1 1 0,-1-1 0,1 1 0,-1 0 0,1 0 0,-2 1 0,-10 9 0,0 0 0,1 1 0,1 1 0,0 0 0,0 0 0,2 1 0,-11 19 0,7-12 0,-284 534 0,276-511 0,0-1 0,-19 37 0,4 0 0,-36 119 0,69-187 0,0 0 0,0 0 0,1 1 0,1-1 0,0 25 0,1-36 0,0-1 0,0 1 0,0-1 0,0 1 0,0 0 0,0-1 0,0 1 0,0-1 0,1 1 0,-1-1 0,0 1 0,0 0 0,0-1 0,1 1 0,-1-1 0,0 1 0,1-1 0,-1 0 0,0 1 0,1-1 0,0 1 0,6-6 0,5-20 0,12-68-1365,-17 70-5461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7.680"/>
    </inkml:context>
    <inkml:brush xml:id="br0">
      <inkml:brushProperty name="width" value="0.035" units="cm"/>
      <inkml:brushProperty name="height" value="0.035" units="cm"/>
    </inkml:brush>
  </inkml:definitions>
  <inkml:trace contextRef="#ctx0" brushRef="#br0">15 337 24575,'-1'2'0,"-1"0"0,1 0 0,0 0 0,-1 0 0,1 1 0,0-1 0,0 0 0,1 0 0,-1 1 0,0-1 0,0 5 0,-1 2 0,9-29 0,1 1 0,0 0 0,2 0 0,0 1 0,1 0 0,1 0 0,0 1 0,22-21 0,-8 11 0,1 0 0,1 2 0,2 1 0,32-20 0,-52 37 0,0 2 0,1-1 0,-1 1 0,1 1 0,0 0 0,0 1 0,1 0 0,17-3 0,-24 6 0,1-1 0,-1 1 0,1 0 0,-1 1 0,1-1 0,-1 1 0,1 0 0,-1 0 0,1 1 0,-1 0 0,0 0 0,0 0 0,0 0 0,0 1 0,0 0 0,-1 0 0,1 0 0,-1 1 0,8 7 0,-2 1 0,0 1 0,-1 0 0,-1 0 0,0 1 0,-1 0 0,7 20 0,25 92 0,-38-122 0,2 4 0,-1 1 0,0-1 0,-1 1 0,0 0 0,0-1 0,-1 1 0,-1 17 0,-2-18-1365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8.262"/>
    </inkml:context>
    <inkml:brush xml:id="br0">
      <inkml:brushProperty name="width" value="0.035" units="cm"/>
      <inkml:brushProperty name="height" value="0.035" units="cm"/>
    </inkml:brush>
  </inkml:definitions>
  <inkml:trace contextRef="#ctx0" brushRef="#br0">51 113 24575,'-1'0'0,"0"0"0,0 0 0,0 0 0,0-1 0,0 1 0,0 0 0,0-1 0,0 1 0,0-1 0,0 1 0,0-1 0,0 1 0,0-1 0,1 1 0,-1-1 0,0 0 0,0 0 0,1 1 0,-1-1 0,1 0 0,-1 0 0,0 0 0,1 0 0,0 0 0,-1 1 0,1-1 0,-1 0 0,1 0 0,0 0 0,0 0 0,0 0 0,0 0 0,0 0 0,-1 0 0,2 0 0,-1-1 0,0 1 0,0 0 0,0 0 0,0 0 0,1 0 0,-1 1 0,0-1 0,1 0 0,-1 0 0,1 0 0,-1 0 0,1 0 0,0 0 0,-1 1 0,1-1 0,0 0 0,-1 0 0,1 1 0,0-1 0,0 0 0,0 1 0,-1-1 0,1 1 0,0-1 0,0 1 0,0 0 0,0-1 0,0 1 0,0 0 0,1-1 0,3 1 0,0 0 0,0-1 0,0 1 0,0 1 0,0-1 0,0 1 0,-1 0 0,1 0 0,0 0 0,0 1 0,-1-1 0,1 1 0,-1 0 0,0 1 0,1-1 0,-1 1 0,6 5 0,-7-6 0,1 1 0,-2-1 0,1 1 0,0 0 0,0 0 0,-1 0 0,0 0 0,1 0 0,-1 0 0,0 1 0,-1-1 0,1 1 0,-1-1 0,1 1 0,-1 0 0,0-1 0,-1 1 0,1 0 0,0 0 0,-1 0 0,0 0 0,-1 6 0,0-6 0,0-1 0,-1 0 0,1 0 0,-1 0 0,0 0 0,0 0 0,0 0 0,-1 0 0,1-1 0,-1 1 0,1-1 0,-1 0 0,0 1 0,0-1 0,0-1 0,0 1 0,0 0 0,0-1 0,-6 2 0,3 0 0,0-1 0,-1 0 0,1 0 0,0-1 0,-1 0 0,0 0 0,1 0 0,-1-1 0,-11-1 0,16 1 0,0 0 0,-1-1 0,1 1 0,0-1 0,0 0 0,0 0 0,-1 0 0,1 0 0,0 0 0,0 0 0,0 0 0,1-1 0,-1 1 0,0-1 0,0 1 0,1-1 0,-1 0 0,1 0 0,-2-3 0,1 2 0,1 0 0,0 0 0,0-1 0,0 1 0,1 0 0,-1-1 0,1 1 0,0 0 0,-1-1 0,2 1 0,-1 0 0,1-5 0,1-3 0,1-1 0,0 1 0,1 0 0,1 0 0,-1 1 0,12-18 0,-11 19 24,1 1 0,0 0 0,0 0 0,8-8 0,-11 14-107,-1 0 1,0 0-1,1 0 1,-1 0-1,1 0 1,0 1-1,0-1 1,0 1-1,-1 0 1,1 0-1,0 0 1,1 0-1,-1 0 1,0 1-1,0-1 1,0 1-1,4 0 1,7 2-6744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8.657"/>
    </inkml:context>
    <inkml:brush xml:id="br0">
      <inkml:brushProperty name="width" value="0.035" units="cm"/>
      <inkml:brushProperty name="height" value="0.035" units="cm"/>
    </inkml:brush>
  </inkml:definitions>
  <inkml:trace contextRef="#ctx0" brushRef="#br0">53 83 24575,'0'-1'0,"0"0"0,1 0 0,-1 0 0,0 0 0,0 0 0,0 0 0,1 0 0,-1 0 0,0 0 0,1 0 0,-1 0 0,1 1 0,-1-1 0,1 0 0,-1 0 0,1 0 0,0 1 0,-1-1 0,1 0 0,0 1 0,0-1 0,0 1 0,-1-1 0,1 0 0,0 1 0,0 0 0,0-1 0,0 1 0,0 0 0,0-1 0,0 1 0,0 0 0,0 0 0,0 0 0,0 0 0,0 0 0,0 0 0,0 0 0,1 0 0,4 1 0,-1-1 0,0 1 0,0 0 0,0 1 0,10 3 0,-4 0 0,0 0 0,0 1 0,0 1 0,-1-1 0,15 13 0,-23-17 0,0 0 0,0 1 0,1-1 0,-1 1 0,-1-1 0,1 1 0,0 0 0,-1 0 0,1 0 0,-1 0 0,2 4 0,-3-5 0,0 0 0,0 0 0,0 0 0,0 0 0,0 1 0,0-1 0,0 0 0,-1 0 0,1 0 0,-1 0 0,1 0 0,-1-1 0,0 1 0,0 0 0,0 0 0,0 0 0,0 0 0,0-1 0,-3 4 0,-1 0 0,-1 1 0,0-1 0,-1 1 0,1-2 0,-1 1 0,0-1 0,0 0 0,0 0 0,-1-1 0,-15 5 0,19-7 0,-1 1 0,1-1 0,-1 0 0,0-1 0,0 1 0,1-1 0,-1 0 0,0 0 0,0 0 0,1-1 0,-1 1 0,0-1 0,0-1 0,1 1 0,-1 0 0,1-1 0,0 0 0,-1 0 0,-6-5 0,9 5 0,0 0 0,0 1 0,0-1 0,1 0 0,-1 0 0,1 0 0,0 0 0,-1 0 0,1 0 0,0 0 0,0-1 0,0 1 0,0 0 0,1-1 0,-1 1 0,1 0 0,-1-4 0,1 1 0,0 1 0,0-1 0,1 0 0,0 1 0,0 0 0,0-1 0,0 1 0,4-9 0,0 3 0,0 0 0,1 1 0,1-1 0,-1 1 0,1 0 0,15-14 0,-9 11-117,-7 6-39,1-1 0,0 1 0,0 0 0,0 1 0,1 0 0,0 0 0,13-6 0,-8 8-6670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49.318"/>
    </inkml:context>
    <inkml:brush xml:id="br0">
      <inkml:brushProperty name="width" value="0.035" units="cm"/>
      <inkml:brushProperty name="height" value="0.035" units="cm"/>
    </inkml:brush>
  </inkml:definitions>
  <inkml:trace contextRef="#ctx0" brushRef="#br0">1141 327 24575,'-82'-93'0,"60"72"0,-2 1 0,0 1 0,-1 1 0,-1 1 0,-1 1 0,-30-13 0,39 22 0,1 1 0,-1 0 0,0 1 0,-1 1 0,1 1 0,-1 0 0,0 2 0,0 0 0,1 1 0,-1 1 0,-23 4 0,20-1 0,0 1 0,0 1 0,1 1 0,0 1 0,1 1 0,0 0 0,0 2 0,1 1 0,-29 21 0,25-13 0,0 1 0,2 1 0,1 0 0,0 2 0,2 0 0,-21 37 0,13-15 0,3 0 0,2 2 0,-16 53 0,14-22 0,-15 91 0,2 75 0,32-196 0,1 0 0,3-1 0,7 53 0,-4-79 0,1 0 0,1-1 0,1 0 0,1 0 0,1-1 0,0 0 0,2 0 0,14 23 0,-15-29 0,1-1 0,0-1 0,0 1 0,1-2 0,1 0 0,0 0 0,1-1 0,0 0 0,0-1 0,1-1 0,27 13 0,-11-10 0,2-1 0,0-2 0,0-1 0,0-1 0,1-2 0,0-1 0,-1-2 0,1-1 0,0-2 0,45-7 0,-16-2 0,-1-3 0,-1-3 0,0-2 0,87-42 0,-106 42 0,-2-2 0,0-2 0,-2-2 0,-1-1 0,0-2 0,43-45 0,-55 48 0,-2 0 0,-1-2 0,-1-1 0,-2 0 0,-1-1 0,0-1 0,-3-1 0,0 0 0,9-35 0,-11 20 0,-2 0 0,-2-1 0,-2 1 0,-2-1 0,-2-1 0,-3 1 0,-1 0 0,-2 0 0,-2 0 0,-3 1 0,-1 0 0,-3 0 0,-1 1 0,-23-49 0,25 70 0,-1-1 0,-1 2 0,-1 0 0,-1 1 0,-1 0 0,-1 1 0,-1 1 0,0 1 0,-25-18 0,28 25 0,-1 1 0,0 0 0,0 1 0,-1 1 0,0 1 0,-1 1 0,0 0 0,0 1 0,0 1 0,-1 1 0,0 1 0,0 1 0,-23 0 0,35 2-273,0 1 0,0 0 0,0 0 0,-15 5 0,10-2-6553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4:06.562"/>
    </inkml:context>
    <inkml:brush xml:id="br0">
      <inkml:brushProperty name="width" value="0.035" units="cm"/>
      <inkml:brushProperty name="height" value="0.035" units="cm"/>
    </inkml:brush>
  </inkml:definitions>
  <inkml:trace contextRef="#ctx0" brushRef="#br0">3473 596 24575,'-15'-14'0,"-1"0"0,0 1 0,-1 1 0,0 0 0,-1 1 0,-1 1 0,1 1 0,-1 0 0,-37-10 0,-5 3 0,-123-15 0,12 16-191,0 6-1,-1 8 1,1 8 0,-256 43-1,302-27 192,2 5 0,1 6 0,1 5 0,3 6 0,-198 103 0,229-98 0,3 3 0,1 4 0,4 4 0,2 3 0,3 4 0,3 3 0,-111 140 0,153-169-21,1 0 0,2 2 0,2 2 0,2 0 0,2 1 0,-16 52 0,29-70 28,1 0 1,1 1-1,1 0 1,2 0-1,1 0 1,1 0-1,2 0 0,1 0 1,1 0-1,1 0 1,15 49-1,-5-40 110,2-2 0,1 1 0,2-2 0,1 0 0,2-2 0,2 0 0,0-1 0,48 46 0,-13-22-126,2-2-1,2-3 1,94 58-1,-58-50-186,2-5-1,164 66 0,-115-67 151,202 46 0,167-5 138,1-38-129,1394 2-1216,-1505-77 1253,777-136 0,-1060 129-81,-2-5 0,140-55 0,-214 64 38,-1-2 1,86-55 0,-103 55 47,0-1 1,-2-1-1,-1-2 1,44-52-1,-39 36 127,-2-1-1,-2-2 1,-2 0-1,-2-2 0,-2-1 1,-3-1-1,-1-1 1,16-71-1,-28 86-56,-1-1-1,-2 1 0,-2-1 1,-1 0-1,-2 0 0,-1 0 0,-2 0 1,-2 0-1,-1 1 0,-2-1 0,-2 2 1,-1-1-1,-17-38 0,-4 11-152,-1 2-1,-4 1 1,-65-82-1,-158-144-235,146 179 314,-5 4 0,-255-167 0,254 198 0,-2 5 0,-4 5 0,-206-69 0,91 59 0,-449-71 0,-260 40 0,-12 81 578,761 23-528,198-1-19,-1 0 0,0 0 0,1 0 0,-1 0 0,1 1 0,-1 0 0,0-1 0,1 1 1,0 1-1,-5 1 0,7-2-100,0 0 1,-1 0 0,1 0 0,0 1-1,0-1 1,0 0 0,0 1-1,1-1 1,-1 0 0,0 1 0,1-1-1,-1 1 1,1 0 0,-1-1 0,1 1-1,0-1 1,-1 1 0,1 0 0,0-1-1,0 1 1,0 0 0,0-1-1,1 1 1,-1 1 0,2 10-6758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55.713"/>
    </inkml:context>
    <inkml:brush xml:id="br0">
      <inkml:brushProperty name="width" value="0.035" units="cm"/>
      <inkml:brushProperty name="height" value="0.035" units="cm"/>
    </inkml:brush>
  </inkml:definitions>
  <inkml:trace contextRef="#ctx0" brushRef="#br0">117 92 24575,'1'0'0,"-1"-1"0,1 1 0,0-1 0,0 1 0,0-1 0,0 0 0,-1 0 0,1 1 0,0-1 0,-1 0 0,1 0 0,-1 0 0,1 0 0,-1 0 0,1 0 0,-1 0 0,1 0 0,-1 0 0,0-1 0,3-4 0,-2 16 0,-2 52 0,-12 76 0,6-66 0,6-65 0,-68 532 0,68-534 0,1-1 0,0 0 0,-1-1 0,0 1 0,0-1 0,0 1 0,0-1 0,0 0 0,0 1 0,-1-1 0,0 0 0,0 0 0,0 0 0,0 0 0,-3 4 0,4-7 0,1 0 0,0 0 0,-1 0 0,1 0 0,0 0 0,-1 0 0,1 0 0,0 0 0,-1 0 0,1 0 0,0 0 0,-1 0 0,1 0 0,0 0 0,-1 0 0,1 0 0,0 0 0,-1-1 0,1 1 0,0 0 0,-1 0 0,1 0 0,0-1 0,0 1 0,-1 0 0,1 0 0,0-1 0,0 1 0,-1 0 0,1 0 0,0-1 0,0 1 0,0 0 0,-1-1 0,1 1 0,0 0 0,0-1 0,0 1 0,0 0 0,0-1 0,0 1 0,0 0 0,0-1 0,0 1 0,0-1 0,-4-19 0,4 19 0,-3-79 0,3-1 0,3 0 0,19-110 0,-21 181 0,37-201 0,-32 188 0,1 0 0,1 0 0,1 1 0,0 0 0,2 0 0,25-36 0,-31 51 0,1 0 0,0 0 0,0 1 0,0 0 0,1 0 0,0 0 0,0 1 0,1 0 0,-1 0 0,13-4 0,-16 7 0,1 0 0,0 1 0,0-1 0,0 1 0,0 1 0,0-1 0,0 1 0,0 0 0,0 0 0,0 0 0,0 1 0,0-1 0,0 1 0,0 1 0,0-1 0,0 1 0,0 0 0,-1 0 0,8 4 0,1 3 0,0 0 0,-1 1 0,0 0 0,-1 1 0,0 0 0,-1 1 0,0 0 0,-1 1 0,15 24 0,-3 4 0,-1 1 0,14 46 0,-11-18 0,-4 1 0,-2 0 0,-4 2 0,5 81 0,-18-148-273,1 1 0,-1 0 0,0-1 0,-2 10 0,-2-4-6553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56.575"/>
    </inkml:context>
    <inkml:brush xml:id="br0">
      <inkml:brushProperty name="width" value="0.035" units="cm"/>
      <inkml:brushProperty name="height" value="0.035" units="cm"/>
    </inkml:brush>
  </inkml:definitions>
  <inkml:trace contextRef="#ctx0" brushRef="#br0">59 660 24575,'-22'-9'0,"17"8"0,1-1 0,-1 0 0,0 0 0,1-1 0,-5-2 0,9 4 0,-1 1 0,1 0 0,0 0 0,-1-1 0,1 1 0,0 0 0,0-1 0,-1 1 0,1 0 0,0-1 0,0 1 0,0-1 0,-1 1 0,1 0 0,0-1 0,0 1 0,0-1 0,0 1 0,0-1 0,0 1 0,0 0 0,0-1 0,0 1 0,0-1 0,0 1 0,0 0 0,0-1 0,0 1 0,1-1 0,-1 1 0,0 0 0,0-1 0,0 1 0,1-1 0,-1 1 0,0 0 0,0-1 0,1 1 0,-1 0 0,0 0 0,1-1 0,-1 1 0,0 0 0,1 0 0,-1-1 0,0 1 0,1 0 0,-1 0 0,1 0 0,-1-1 0,25-11 0,-22 11 0,198-65 0,-78 28 0,-116 35 0,28-8 0,49-24 0,-75 30 0,0 0 0,-1 0 0,1 0 0,-1-1 0,0-1 0,-1 1 0,1-1 0,-1 0 0,-1-1 0,9-11 0,-12 13 0,-1 1 0,1-1 0,-1 1 0,-1-1 0,3-10 0,7-19 0,-11 35 0,0-1 0,0 1 0,1-1 0,-1 1 0,0 0 0,0-1 0,0 1 0,1 0 0,-1-1 0,0 1 0,0 0 0,1-1 0,-1 1 0,0 0 0,1 0 0,-1-1 0,0 1 0,1 0 0,-1 0 0,0-1 0,1 1 0,-1 0 0,1 0 0,-1 0 0,0 0 0,1 0 0,-1 0 0,1 0 0,-1 0 0,0 0 0,1 0 0,-1 0 0,1 0 0,-1 0 0,1 0 0,-1 0 0,0 0 0,1 0 0,-1 0 0,0 1 0,1-1 0,-1 0 0,1 0 0,-1 0 0,0 1 0,1-1 0,-1 0 0,0 0 0,0 1 0,1-1 0,-1 0 0,0 1 0,0-1 0,1 1 0,12 22 0,13 47 0,-3 1 0,-3 1 0,13 98 0,-31-157 0,1 0 0,0 0 0,-1 1 0,-1-1 0,0 1 0,-1-1 0,-1 1 0,-4 24 0,5-37 0,0 1 0,0-1 0,-1 0 0,1 1 0,-1-1 0,0 0 0,1 0 0,-1 1 0,0-1 0,1 0 0,-1 0 0,0 0 0,0 0 0,0 0 0,0 0 0,0 0 0,0 0 0,-1 0 0,1 0 0,0-1 0,0 1 0,-1-1 0,1 1 0,0-1 0,-1 1 0,1-1 0,0 1 0,-3-1 0,3 0 0,-1 0 0,1-1 0,-1 1 0,1 0 0,-1-1 0,1 0 0,-1 1 0,1-1 0,-1 0 0,1 1 0,0-1 0,-1 0 0,1 0 0,0 0 0,0 0 0,0 0 0,-1-1 0,1 1 0,1 0 0,-1-1 0,0 1 0,0 0 0,0-1 0,0-2 0,-6-13 0,1-1 0,1 0 0,1-1 0,1 1 0,0-1 0,0-26 0,8-113 0,1 86 0,15-70 0,-15 111 0,2 0 0,1 1 0,2 0 0,25-51 0,-32 74 0,0 0 0,0 0 0,1 0 0,0 0 0,0 1 0,1 0 0,0 0 0,11-9 0,-15 14 0,0 0 0,1 0 0,-1-1 0,0 1 0,1 0 0,-1 1 0,0-1 0,1 0 0,-1 1 0,1-1 0,-1 1 0,1 0 0,-1 0 0,1 0 0,-1 0 0,1 0 0,-1 1 0,1-1 0,-1 1 0,1-1 0,-1 1 0,1 0 0,-1 0 0,0 0 0,0 0 0,0 1 0,1-1 0,-1 1 0,0-1 0,0 1 0,-1-1 0,3 3 0,4 5 0,0 0 0,-1 1 0,0 0 0,-1 0 0,0 0 0,0 1 0,-1-1 0,-1 1 0,5 17 0,3 15 0,6 51 0,-14-70 0,27 228 0,-28-350 0,-3 94 0,8-206 0,-5 187 0,0 0 0,2 1 0,1-1 0,0 1 0,2 0 0,0 1 0,14-24 0,-19 40 0,0-1 0,1 0 0,0 1 0,1 0 0,-1 0 0,1 0 0,0 0 0,0 1 0,0 0 0,0 0 0,1 0 0,9-4 0,-11 7 0,0-1 0,0 1 0,0 0 0,0 0 0,0 0 0,1 1 0,-1-1 0,0 1 0,0 0 0,1 0 0,-1 1 0,0-1 0,0 1 0,0 0 0,1 0 0,-1 0 0,0 1 0,0-1 0,0 1 0,5 3 0,-1 1 0,0 0 0,-1 0 0,0 1 0,0 0 0,0 0 0,-1 1 0,0-1 0,0 2 0,-1-1 0,0 0 0,-1 1 0,1 0 0,-2 0 0,1 0 0,2 16 0,3 14 0,-2 0 0,3 58 0,-4 52 120,-7-128-417,0 0 0,-2 0 0,0 0 0,-13 40 0,7-36-6529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57.177"/>
    </inkml:context>
    <inkml:brush xml:id="br0">
      <inkml:brushProperty name="width" value="0.035" units="cm"/>
      <inkml:brushProperty name="height" value="0.035" units="cm"/>
    </inkml:brush>
  </inkml:definitions>
  <inkml:trace contextRef="#ctx0" brushRef="#br0">190 214 24575,'0'-8'0,"-1"1"0,0-1 0,0 1 0,0 0 0,-4-9 0,5 14 0,-1 0 0,1 0 0,-1 0 0,0 1 0,1-1 0,-1 0 0,0 0 0,0 1 0,-1-1 0,1 1 0,0-1 0,0 1 0,-1-1 0,1 1 0,-1 0 0,1 0 0,-1-1 0,1 1 0,-1 0 0,0 1 0,0-1 0,1 0 0,-1 0 0,-3 0 0,4 1 0,0 0 0,0 0 0,0 1 0,1-1 0,-1 0 0,0 1 0,0-1 0,0 0 0,0 1 0,1-1 0,-1 1 0,0 0 0,0-1 0,1 1 0,-1-1 0,0 1 0,1 0 0,-1 0 0,1-1 0,-1 1 0,1 0 0,-1 0 0,1 0 0,0-1 0,-1 1 0,1 0 0,0 0 0,0 0 0,-1 0 0,1 0 0,0 0 0,0 0 0,0 1 0,0 34 0,5-2 0,2 0 0,2-1 0,12 33 0,10 35 0,-15-36 0,-2 1 0,-4 1 0,4 91 0,-14-155 0,-3 45 0,3-45 0,0 0 0,-1-1 0,1 1 0,-1-1 0,0 1 0,0-1 0,0 1 0,0-1 0,0 0 0,0 1 0,-1-1 0,1 0 0,-1 0 0,0 0 0,-2 2 0,3-3 0,0-1 0,0 1 0,0-1 0,0 0 0,0 1 0,0-1 0,0 0 0,0 0 0,0 0 0,0 1 0,0-1 0,0 0 0,0-1 0,0 1 0,0 0 0,-1 0 0,1 0 0,0-1 0,0 1 0,0 0 0,0-1 0,0 1 0,0-1 0,0 1 0,1-1 0,-1 0 0,0 1 0,0-1 0,0 0 0,0 1 0,1-1 0,-1 0 0,0 0 0,0-1 0,-23-33 0,9 1 0,2 0 0,1-1 0,-13-60 0,11 40 0,-4-14 0,-7-18 0,5-1 0,-10-97 0,29 174 0,0 0 0,1 0 0,0 0 0,1 0 0,0 0 0,1 0 0,6-20 0,-7 27 0,1 0 0,0 0 0,0 0 0,0 1 0,0-1 0,0 1 0,1 0 0,0-1 0,-1 1 0,1 1 0,0-1 0,1 0 0,-1 1 0,0-1 0,1 1 0,-1 0 0,1 0 0,0 0 0,0 1 0,-1-1 0,1 1 0,0 0 0,0 0 0,5 0 0,1 0 0,1 1 0,0 0 0,-1 0 0,1 1 0,-1 1 0,0 0 0,1 0 0,-1 1 0,18 8 0,-3 0 0,-1 1 0,38 25 0,-41-22 0,-1 1 0,0 0 0,-1 1 0,-1 1 0,-1 1 0,-1 1 0,0 0 0,-2 1 0,0 0 0,-1 1 0,-1 1 0,11 31 0,-18-40 0,0 1 0,-1-1 0,-1 1 0,0 0 0,-1 0 0,0 0 0,-2 0 0,0 1 0,0-1 0,-1 0 0,-1 0 0,-1 0 0,0 0 0,-1 0 0,-1-1 0,0 0 0,0 1 0,-2-2 0,0 1 0,0-1 0,-17 22 0,15-25 0,0 0 0,-1 0 0,0-1 0,0-1 0,-1 0 0,0 0 0,-1-1 0,1 0 0,-1-1 0,0-1 0,-1 0 0,0 0 0,0-1 0,-22 4 0,27-7 0,1 0 0,-1 0 0,0-1 0,0 0 0,1 0 0,-1-1 0,0 0 0,0 0 0,1-1 0,-1 1 0,1-2 0,0 1 0,-1-1 0,1-1 0,0 1 0,1-1 0,-1 0 0,1 0 0,-1-1 0,1 0 0,1 0 0,-1-1 0,1 1 0,0-1 0,0 0 0,-6-11 0,-6-21-1365,6 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4.724"/>
    </inkml:context>
    <inkml:brush xml:id="br0">
      <inkml:brushProperty name="width" value="0.035" units="cm"/>
      <inkml:brushProperty name="height" value="0.035" units="cm"/>
    </inkml:brush>
  </inkml:definitions>
  <inkml:trace contextRef="#ctx0" brushRef="#br0">693 0 24575,'-4'1'0,"1"0"0,-1 0 0,1 0 0,0 0 0,-1 1 0,1-1 0,0 1 0,0 0 0,0 0 0,0 0 0,0 0 0,-4 6 0,-1-2 0,-20 19 0,1 0 0,2 2 0,0 1 0,2 1 0,-31 49 0,13-7 0,-46 109 0,19-10 0,7 3 0,8 3 0,-56 343 0,74-226 0,34-286 49,0-14-1463,1-5-5412</inkml:trace>
  <inkml:trace contextRef="#ctx0" brushRef="#br0" timeOffset="1">99 1721 24575,'8'11'0,"8"9"0,7 6 0,5 5 0,-2-3-8191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57.727"/>
    </inkml:context>
    <inkml:brush xml:id="br0">
      <inkml:brushProperty name="width" value="0.035" units="cm"/>
      <inkml:brushProperty name="height" value="0.035" units="cm"/>
    </inkml:brush>
  </inkml:definitions>
  <inkml:trace contextRef="#ctx0" brushRef="#br0">15 332 24575,'1'20'0,"1"-1"0,0 1 0,2-1 0,0 0 0,12 32 0,44 90 0,-38-95 0,-22-44 0,29 59 0,-3 2 0,27 97 0,-52-143 0,-1-17 0,0 0 0,0 0 0,0 0 0,0 1 0,0-1 0,0 0 0,0 0 0,0 0 0,0 0 0,0 0 0,0 1 0,-1-1 0,1 0 0,0 0 0,0 0 0,0 0 0,0 0 0,0 0 0,0 1 0,0-1 0,-1 0 0,1 0 0,0 0 0,0 0 0,0 0 0,0 0 0,0 0 0,-1 0 0,1 0 0,0 0 0,0 0 0,0 0 0,0 0 0,-1 0 0,1 0 0,0 0 0,0 0 0,0 0 0,0 0 0,0 0 0,-1 0 0,1 0 0,0 0 0,-2-2 0,0 1 0,0-1 0,0 1 0,0-1 0,1 0 0,-1 1 0,1-1 0,-1 0 0,-2-4 0,-29-54 0,2-2 0,3 0 0,2-2 0,-32-130 0,48 153 0,2 0 0,1 0 0,-1-64 0,8 89 0,0 0 0,1 0 0,1 0 0,1 0 0,0 1 0,1-1 0,0 1 0,2-1 0,0 1 0,0 1 0,1-1 0,11-15 0,-14 24 0,0 1 0,0 0 0,0 1 0,0-1 0,1 1 0,0 0 0,0 0 0,0 0 0,0 1 0,1-1 0,-1 1 0,1 1 0,0-1 0,0 1 0,0 0 0,0 0 0,11-1 0,-10 3 0,0 0 0,0 0 0,1 0 0,-1 1 0,0 0 0,0 1 0,0 0 0,0 0 0,0 0 0,-1 1 0,1 0 0,-1 0 0,1 1 0,-1 0 0,7 5 0,-3-1 0,0 1 0,-1-1 0,-1 1 0,1 1 0,-1 0 0,-1 0 0,0 1 0,0-1 0,-1 2 0,8 21 0,-8-17 0,-1-1 0,-1 1 0,-1 0 0,0 1 0,-1-1 0,-1 1 0,0-1 0,-2 19 0,-1-20 0,0 0 0,-1 0 0,0 0 0,-1-1 0,0 0 0,-2 1 0,1-2 0,-16 27 0,15-31 0,-1 1 0,0-1 0,0-1 0,-1 0 0,0 0 0,0 0 0,-1-1 0,0 0 0,0 0 0,0-1 0,-1-1 0,-16 7 0,19-9-105,-1 0 0,0-1 0,0 0 0,0-1 0,0 0 0,0 0 0,0 0 0,0-1 0,0-1 0,0 1 0,0-1 0,-15-4 0,1-2-6721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59.142"/>
    </inkml:context>
    <inkml:brush xml:id="br0">
      <inkml:brushProperty name="width" value="0.035" units="cm"/>
      <inkml:brushProperty name="height" value="0.035" units="cm"/>
    </inkml:brush>
  </inkml:definitions>
  <inkml:trace contextRef="#ctx0" brushRef="#br0">1 187 24575,'0'-1'0,"0"0"0,0 1 0,1-1 0,-1 0 0,0 0 0,1 1 0,-1-1 0,0 0 0,1 0 0,-1 1 0,1-1 0,0 0 0,-1 1 0,1-1 0,-1 1 0,1-1 0,0 1 0,-1-1 0,1 1 0,0-1 0,0 1 0,-1 0 0,1-1 0,0 1 0,0 0 0,0 0 0,1-1 0,29-4 0,-19 3 0,534-113 0,-494 106 0,-5 1 0,79-23 0,-195 39-1365,53-7-5461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4:00.357"/>
    </inkml:context>
    <inkml:brush xml:id="br0">
      <inkml:brushProperty name="width" value="0.035" units="cm"/>
      <inkml:brushProperty name="height" value="0.035" units="cm"/>
    </inkml:brush>
  </inkml:definitions>
  <inkml:trace contextRef="#ctx0" brushRef="#br0">63 107 24575,'-5'1'0,"1"-1"0,-1 1 0,0 0 0,0 1 0,1-1 0,-1 1 0,1 0 0,-1 0 0,1 0 0,0 1 0,0-1 0,-5 5 0,9-7 0,0 0 0,0 0 0,0 0 0,0 0 0,0 1 0,0-1 0,0 0 0,0 0 0,0 0 0,0 0 0,0 1 0,0-1 0,0 0 0,0 0 0,0 0 0,0 0 0,0 1 0,0-1 0,0 0 0,0 0 0,0 0 0,1 0 0,-1 0 0,0 1 0,0-1 0,0 0 0,0 0 0,0 0 0,0 0 0,0 0 0,0 0 0,1 1 0,-1-1 0,0 0 0,0 0 0,0 0 0,0 0 0,1 0 0,-1 0 0,0 0 0,0 0 0,0 0 0,0 0 0,1 0 0,-1 0 0,0 0 0,0 0 0,0 0 0,0 0 0,1 0 0,-1 0 0,0 0 0,0 0 0,0 0 0,13 1 0,-13-1 0,38-1 0,-1-1 0,0-3 0,66-15 0,-67 12 0,321-79 0,-316 75 0,-36 9 0,-26 5 0,5 1-1365,0-1-5461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4:01.433"/>
    </inkml:context>
    <inkml:brush xml:id="br0">
      <inkml:brushProperty name="width" value="0.035" units="cm"/>
      <inkml:brushProperty name="height" value="0.035" units="cm"/>
    </inkml:brush>
  </inkml:definitions>
  <inkml:trace contextRef="#ctx0" brushRef="#br0">1 81 24575,'0'2'0,"0"-1"0,0 0 0,0 0 0,0 0 0,0 0 0,1 0 0,-1 0 0,0 0 0,1 1 0,-1-1 0,0 0 0,1 0 0,-1 0 0,1 0 0,0 0 0,-1-1 0,1 1 0,0 0 0,0 0 0,-1 0 0,1-1 0,2 2 0,-2-1 0,1 0 0,1 0 0,-1 0 0,0-1 0,0 1 0,0-1 0,0 1 0,0-1 0,1 0 0,-1 0 0,2 0 0,8-1 0,0-1 0,0 0 0,18-6 0,-20 5 0,87-24 0,-16 4 0,135-21 0,-215 44-33,4-1 158,-7 3-1582,-4 2-5369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4:02.163"/>
    </inkml:context>
    <inkml:brush xml:id="br0">
      <inkml:brushProperty name="width" value="0.035" units="cm"/>
      <inkml:brushProperty name="height" value="0.035" units="cm"/>
    </inkml:brush>
  </inkml:definitions>
  <inkml:trace contextRef="#ctx0" brushRef="#br0">1 172 24575,'0'1'0,"0"0"0,1 0 0,-1-1 0,1 1 0,-1 0 0,1 0 0,-1-1 0,1 1 0,-1-1 0,1 1 0,-1 0 0,1-1 0,0 1 0,-1-1 0,1 1 0,0-1 0,0 1 0,-1-1 0,1 0 0,0 1 0,0-1 0,0 0 0,0 0 0,-1 0 0,1 1 0,0-1 0,1 0 0,25 2 0,-12-4 0,0 0 0,-1-1 0,1-1 0,-1 0 0,14-7 0,15-4 0,149-45 70,69-20-1505,-235 73-5391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4:09.031"/>
    </inkml:context>
    <inkml:brush xml:id="br0">
      <inkml:brushProperty name="width" value="0.035" units="cm"/>
      <inkml:brushProperty name="height" value="0.035" units="cm"/>
    </inkml:brush>
  </inkml:definitions>
  <inkml:trace contextRef="#ctx0" brushRef="#br0">1 989 24575,'0'7'0,"0"0"0,1-1 0,1 1 0,-1 0 0,1-1 0,0 0 0,5 11 0,26 43 0,-4-9 0,-13-17 0,1-1 0,1-1 0,2-1 0,44 54 0,-54-75 0,0 0 0,0 0 0,1-1 0,1-1 0,0 0 0,22 11 0,-25-15 0,1 0 0,-1 0 0,1-2 0,0 1 0,0-1 0,0 0 0,1-1 0,-1-1 0,0 1 0,15-3 0,-16 1 0,0-1 0,0 0 0,0 0 0,-1-1 0,1 0 0,-1-1 0,14-7 0,53-41 0,-28 18 0,11-4 0,3 3 0,1 3 0,1 2 0,2 3 0,1 3 0,0 3 0,2 3 0,71-10 0,3 8 0,0 6 0,0 7 0,237 17 0,-344-7 0,0 1 0,-1 2 0,53 16 0,-78-20 0,0 2 0,0-1 0,0 1 0,-1 1 0,0-1 0,1 1 0,-2 1 0,1 0 0,-1 0 0,0 0 0,0 1 0,0 0 0,-1 0 0,0 1 0,-1 0 0,0 0 0,8 16 0,-10-16 0,-1-4 0,-1 0 0,1 0 0,0 0 0,0 0 0,0 0 0,0 0 0,1-1 0,3 4 0,-6-7 0,0 1 0,0-1 0,1 0 0,-1 0 0,0 0 0,0 0 0,1 0 0,-1 0 0,0 0 0,0 0 0,1 0 0,-1 0 0,0 0 0,0 0 0,1 0 0,-1 0 0,0 0 0,0 0 0,1 0 0,-1 0 0,0 0 0,0 0 0,1 0 0,-1 0 0,0 0 0,0-1 0,0 1 0,1 0 0,-1 0 0,0 0 0,0 0 0,0-1 0,1 1 0,-1 0 0,0 0 0,0 0 0,0-1 0,0 1 0,0 0 0,0 0 0,1-1 0,-1 1 0,0 0 0,0 0 0,0-1 0,0 1 0,0 0 0,0 0 0,0-1 0,0 1 0,0 0 0,0 0 0,0-1 0,2-19 0,-1 17 0,1-16 0,2 0 0,0 0 0,1 0 0,1 1 0,0 0 0,2 0 0,0 0 0,16-24 0,-10 21 0,1 1 0,1 1 0,1 0 0,0 1 0,1 1 0,22-16 0,-8 11 0,1 1 0,0 1 0,2 2 0,0 2 0,1 1 0,0 2 0,1 1 0,59-10 0,151-5 0,1 20 0,-91 5 0,-140 2 0,0-1 0,0 0 0,0-2 0,-1 0 0,1 0 0,-1-2 0,0 0 0,0 0 0,0-2 0,-1 0 0,27-17 0,-6-1 0,-1-1 0,0-3 0,-2 0 0,34-42 0,-50 52 0,-2-1 0,-1-1 0,0-1 0,-2 0 0,0 0 0,-2-1 0,0-1 0,12-45 0,-16 41 0,-1 0 0,-1 0 0,-1 0 0,-2 0 0,-3-37 0,0 50 120,2 15-157,0 0 0,0-1 0,0 1-1,0 0 1,0-1 0,0 1 0,0 0 0,-1-1 0,1 1 0,0 0 0,0 0-1,0-1 1,0 1 0,0 0 0,0-1 0,-1 1 0,1 0 0,0 0 0,0-1-1,0 1 1,-1 0 0,1 0 0,0 0 0,0-1 0,-1 1 0,1 0 0,0 0-1,0 0 1,-1 0 0,1-1 0,0 1 0,-1 0 0,1 0 0,0 0 0,0 0-1,-1 0 1,1 0 0,0 0 0,-1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30.255"/>
    </inkml:context>
    <inkml:brush xml:id="br0">
      <inkml:brushProperty name="width" value="0.035" units="cm"/>
      <inkml:brushProperty name="height" value="0.035" units="cm"/>
    </inkml:brush>
  </inkml:definitions>
  <inkml:trace contextRef="#ctx0" brushRef="#br0">60 147 24575,'-45'0'0,"30"0"0,30 0 0,500-32-178,-341 16-605,1311-61-2544,2 57-1147,-1246 19 4549,596 3 1766,-829-2-1466,25 0 1960,60 9 0,-85-7-1564,-12-2 81,-15-4-2049,6-3-5619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1:55.087"/>
    </inkml:context>
    <inkml:brush xml:id="br0">
      <inkml:brushProperty name="width" value="0.035" units="cm"/>
      <inkml:brushProperty name="height" value="0.035" units="cm"/>
    </inkml:brush>
  </inkml:definitions>
  <inkml:trace contextRef="#ctx0" brushRef="#br0">0 30 24575,'2323'0'0,"-2297"-2"0,30-4 0,22-2 0,30 9-6,-41 0-674,78-9 1,-99 1-6147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1:56.218"/>
    </inkml:context>
    <inkml:brush xml:id="br0">
      <inkml:brushProperty name="width" value="0.035" units="cm"/>
      <inkml:brushProperty name="height" value="0.035" units="cm"/>
    </inkml:brush>
  </inkml:definitions>
  <inkml:trace contextRef="#ctx0" brushRef="#br0">1 1 24575,'2143'0'-1245,"-2113"1"1462,0 2 0,-1 1 1,36 10-1,21 3 159,217 8-1741,-261-24-5461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1:59.857"/>
    </inkml:context>
    <inkml:brush xml:id="br0">
      <inkml:brushProperty name="width" value="0.035" units="cm"/>
      <inkml:brushProperty name="height" value="0.035" units="cm"/>
    </inkml:brush>
  </inkml:definitions>
  <inkml:trace contextRef="#ctx0" brushRef="#br0">0 0 24575,'1107'0'0,"-647"32"0,-138-4 0,3-24-219,-243-4-927,-67 0-5680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01.232"/>
    </inkml:context>
    <inkml:brush xml:id="br0">
      <inkml:brushProperty name="width" value="0.035" units="cm"/>
      <inkml:brushProperty name="height" value="0.035" units="cm"/>
    </inkml:brush>
  </inkml:definitions>
  <inkml:trace contextRef="#ctx0" brushRef="#br0">0 1 24575,'9'0'0,"10"0"0,16 0 0,18 0 0,17 0 0,13 0 0,5 0 0,0 0 0,-13 0 0,-14 0 0,-12 0 0,-16 0 0,-15 0-8191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01.871"/>
    </inkml:context>
    <inkml:brush xml:id="br0">
      <inkml:brushProperty name="width" value="0.035" units="cm"/>
      <inkml:brushProperty name="height" value="0.035" units="cm"/>
    </inkml:brush>
  </inkml:definitions>
  <inkml:trace contextRef="#ctx0" brushRef="#br0">0 16 24575,'11'0'0,"6"0"0,14 0 0,8 0 0,4-3 0,2-1 0,-3 1 0,-2 0 0,-8 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07.203"/>
    </inkml:context>
    <inkml:brush xml:id="br0">
      <inkml:brushProperty name="width" value="0.035" units="cm"/>
      <inkml:brushProperty name="height" value="0.035" units="cm"/>
    </inkml:brush>
  </inkml:definitions>
  <inkml:trace contextRef="#ctx0" brushRef="#br0">1 0 24575,'8'0'0,"11"3"0,8 1 0,-1 2 0,-4 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02.387"/>
    </inkml:context>
    <inkml:brush xml:id="br0">
      <inkml:brushProperty name="width" value="0.035" units="cm"/>
      <inkml:brushProperty name="height" value="0.035" units="cm"/>
    </inkml:brush>
  </inkml:definitions>
  <inkml:trace contextRef="#ctx0" brushRef="#br0">0 0 24575,'3'0'0,"6"0"0,7 0 0,4 0 0,1 0 0,2 0 0,1 0 0,3 0 0,1 0 0,-2 0 0,0 0 0,-5 0-8191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02.934"/>
    </inkml:context>
    <inkml:brush xml:id="br0">
      <inkml:brushProperty name="width" value="0.035" units="cm"/>
      <inkml:brushProperty name="height" value="0.035" units="cm"/>
    </inkml:brush>
  </inkml:definitions>
  <inkml:trace contextRef="#ctx0" brushRef="#br0">1 17 24575,'3'-3'0,"6"0"0,7-1 0,9 1 0,6 1 0,0 1 0,6 0 0,-1 1 0,0 0 0,-5 0 0,-4 0 0,-1 1 0,-3-1 0,-5 0-8191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04.809"/>
    </inkml:context>
    <inkml:brush xml:id="br0">
      <inkml:brushProperty name="width" value="0.035" units="cm"/>
      <inkml:brushProperty name="height" value="0.035" units="cm"/>
    </inkml:brush>
  </inkml:definitions>
  <inkml:trace contextRef="#ctx0" brushRef="#br0">0 18 24575,'2981'0'0,"-2776"-9"134,-43 1-1633,-145 8-5327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05.602"/>
    </inkml:context>
    <inkml:brush xml:id="br0">
      <inkml:brushProperty name="width" value="0.035" units="cm"/>
      <inkml:brushProperty name="height" value="0.035" units="cm"/>
    </inkml:brush>
  </inkml:definitions>
  <inkml:trace contextRef="#ctx0" brushRef="#br0">267 0 24575,'0'0'0,"0"0"0,0 0 0,0 0 0,0 0 0,1 0 0,-1 0 0,0 1 0,0-1 0,0 0 0,0 0 0,1 0 0,-1 0 0,0 0 0,0 0 0,0 0 0,0 0 0,0 1 0,0-1 0,0 0 0,1 0 0,-1 0 0,0 0 0,0 0 0,0 1 0,0-1 0,0 0 0,0 0 0,0 0 0,0 0 0,0 1 0,0-1 0,0 0 0,0 0 0,0 0 0,0 0 0,0 1 0,0-1 0,0 0 0,0 0 0,0 0 0,-4 13 0,-6 8 0,-70 83 0,5-7 0,-17 49 0,83-122 117,9-23-170,0 0 0,0-1 0,0 1 0,0 0 0,1 0 0,-1 0 0,0-1 0,0 1 0,0 0 1,1 0-1,-1 0 0,0-1 0,1 1 0,-1 0 0,1-1 0,-1 1 0,1 0 0,-1-1 0,1 1 0,0-1 0,-1 1 0,1-1 1,-1 1-1,1-1 0,0 1 0,0-1 0,0 1 0,15 5-6773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06.796"/>
    </inkml:context>
    <inkml:brush xml:id="br0">
      <inkml:brushProperty name="width" value="0.035" units="cm"/>
      <inkml:brushProperty name="height" value="0.035" units="cm"/>
    </inkml:brush>
  </inkml:definitions>
  <inkml:trace contextRef="#ctx0" brushRef="#br0">1 83 24575,'5'0'0,"11"-2"0,13-7 0,4-2 0,8-4 0,-1 0 0,-4 3 0,-5 3 0,-4 3 0,-2 3 0,-3 2 0,-6 1-8191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07.635"/>
    </inkml:context>
    <inkml:brush xml:id="br0">
      <inkml:brushProperty name="width" value="0.035" units="cm"/>
      <inkml:brushProperty name="height" value="0.035" units="cm"/>
    </inkml:brush>
  </inkml:definitions>
  <inkml:trace contextRef="#ctx0" brushRef="#br0">1 0 24575,'2'0'0,"7"0"0,5 0 0,2 0 0,1 0 0,7 0 0,1 0 0,2 0 0,-3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07.987"/>
    </inkml:context>
    <inkml:brush xml:id="br0">
      <inkml:brushProperty name="width" value="0.035" units="cm"/>
      <inkml:brushProperty name="height" value="0.035" units="cm"/>
    </inkml:brush>
  </inkml:definitions>
  <inkml:trace contextRef="#ctx0" brushRef="#br0">1 65 24575,'2'0'0,"7"0"0,8 0 0,16-8 0,12-3 0,3-2 0,4 1 0,-4 2 0,-7 4 0,-10 2-8191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16.387"/>
    </inkml:context>
    <inkml:brush xml:id="br0">
      <inkml:brushProperty name="width" value="0.035" units="cm"/>
      <inkml:brushProperty name="height" value="0.035" units="cm"/>
    </inkml:brush>
  </inkml:definitions>
  <inkml:trace contextRef="#ctx0" brushRef="#br0">1 1 24575,'0'0'-8191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17.559"/>
    </inkml:context>
    <inkml:brush xml:id="br0">
      <inkml:brushProperty name="width" value="0.035" units="cm"/>
      <inkml:brushProperty name="height" value="0.035" units="cm"/>
    </inkml:brush>
  </inkml:definitions>
  <inkml:trace contextRef="#ctx0" brushRef="#br0">0 7 24575,'6'0'0,"18"0"0,15 0 0,24 0 0,28 0 0,32 0 0,49 0 0,50 0 0,40 0-1726,29 0 1726,15 0 0,-1 0 0,-15 0 0,-28 0 0,-32 0 0,-50 0 0,-49-2 0,-48-2-6465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22.199"/>
    </inkml:context>
    <inkml:brush xml:id="br0">
      <inkml:brushProperty name="width" value="0.035" units="cm"/>
      <inkml:brushProperty name="height" value="0.035" units="cm"/>
    </inkml:brush>
  </inkml:definitions>
  <inkml:trace contextRef="#ctx0" brushRef="#br0">1 380 24575,'9'5'0,"0"1"0,-1 0 0,0 0 0,0 0 0,0 1 0,12 14 0,33 51 0,-36-47 0,22 26 0,-35-47 0,-1 0 0,1-1 0,0 1 0,1 0 0,-1-1 0,1 0 0,0 0 0,-1-1 0,1 1 0,0-1 0,1 0 0,-1 0 0,0-1 0,0 1 0,1-1 0,6 0 0,-3-1 0,-1 0 0,1-1 0,0 0 0,0 0 0,0-1 0,-1 0 0,1-1 0,-1 0 0,10-4 0,12-9 0,-1-1 0,-1-2 0,-1 0 0,28-27 0,-53 44 0,294-278 127,-100 90-1619,-175 170-5334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07.613"/>
    </inkml:context>
    <inkml:brush xml:id="br0">
      <inkml:brushProperty name="width" value="0.035" units="cm"/>
      <inkml:brushProperty name="height" value="0.035" units="cm"/>
    </inkml:brush>
  </inkml:definitions>
  <inkml:trace contextRef="#ctx0" brushRef="#br0">129 16 24575,'0'3'0</inkml:trace>
  <inkml:trace contextRef="#ctx0" brushRef="#br0" timeOffset="1">97 33 24575,'-5'0'0,"-3"0"-8191</inkml:trace>
  <inkml:trace contextRef="#ctx0" brushRef="#br0" timeOffset="2">17 1 24575,'3'0'0</inkml:trace>
  <inkml:trace contextRef="#ctx0" brushRef="#br0" timeOffset="3">97 1 24575,'0'0'-8191</inkml:trace>
  <inkml:trace contextRef="#ctx0" brushRef="#br0" timeOffset="4">0 16 24575,'0'0'-8191</inkml:trace>
  <inkml:trace contextRef="#ctx0" brushRef="#br0" timeOffset="5">0 16 24575,'0'0'-8191</inkml:trace>
  <inkml:trace contextRef="#ctx0" brushRef="#br0" timeOffset="6">0 16 24575,'0'0'-8191</inkml:trace>
  <inkml:trace contextRef="#ctx0" brushRef="#br0" timeOffset="7">0 16 24575,'0'0'-8191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2:31.075"/>
    </inkml:context>
    <inkml:brush xml:id="br0">
      <inkml:brushProperty name="width" value="0.035" units="cm"/>
      <inkml:brushProperty name="height" value="0.035" units="cm"/>
    </inkml:brush>
  </inkml:definitions>
  <inkml:trace contextRef="#ctx0" brushRef="#br0">0 18 24575,'1'0'0,"-1"1"0,0 0 0,1-1 0,-1 1 0,1 0 0,-1 0 0,1-1 0,-1 1 0,1-1 0,-1 1 0,1-1 0,-1 1 0,1-1 0,0 1 0,-1-1 0,1 1 0,0-1 0,-1 0 0,1 1 0,0-1 0,0 0 0,-1 0 0,1 1 0,0-1 0,0 0 0,0 0 0,1 0 0,26 3 0,-25-3 0,358 2 0,-184-4 0,1151 2 0,-1187-8 0,-6 0 0,990 7 0,-548 3 0,-560-3 0,1-1 0,18-4 0,-18 3 0,30-2 0,335 4 82,-185 2-1529,-182-1-5379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14.199"/>
    </inkml:context>
    <inkml:brush xml:id="br0">
      <inkml:brushProperty name="width" value="0.035" units="cm"/>
      <inkml:brushProperty name="height" value="0.035" units="cm"/>
    </inkml:brush>
  </inkml:definitions>
  <inkml:trace contextRef="#ctx0" brushRef="#br0">0 83 24575,'23'-1'0,"-1"-1"0,37-9 0,1 0 0,138-17 0,256-1 0,1914 31 0,-2315 0 0,66 12 0,29 2 0,-126-14 0,1 1 0,-1 1 0,32 10 0,-27-6 0,40 6 0,-23-11-682,55-2-1,-80-1-6143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15.296"/>
    </inkml:context>
    <inkml:brush xml:id="br0">
      <inkml:brushProperty name="width" value="0.035" units="cm"/>
      <inkml:brushProperty name="height" value="0.035" units="cm"/>
    </inkml:brush>
  </inkml:definitions>
  <inkml:trace contextRef="#ctx0" brushRef="#br0">0 1 24575,'6'0'0,"0"1"0,0 0 0,-1 0 0,10 2 0,9 3 0,57 4 0,148-1 0,-157-9 0,1573 3-1096,-839-5 2192,-781 3-1778,29 4-1,-28-1-6143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19.690"/>
    </inkml:context>
    <inkml:brush xml:id="br0">
      <inkml:brushProperty name="width" value="0.035" units="cm"/>
      <inkml:brushProperty name="height" value="0.035" units="cm"/>
    </inkml:brush>
  </inkml:definitions>
  <inkml:trace contextRef="#ctx0" brushRef="#br0">1 0 24575,'1868'0'-1365,"-1842"0"-5461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20.345"/>
    </inkml:context>
    <inkml:brush xml:id="br0">
      <inkml:brushProperty name="width" value="0.035" units="cm"/>
      <inkml:brushProperty name="height" value="0.035" units="cm"/>
    </inkml:brush>
  </inkml:definitions>
  <inkml:trace contextRef="#ctx0" brushRef="#br0">1 1 24575,'241'11'0,"-72"0"0,1224 1-994,-916-14-122,-454 2-4965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21.156"/>
    </inkml:context>
    <inkml:brush xml:id="br0">
      <inkml:brushProperty name="width" value="0.035" units="cm"/>
      <inkml:brushProperty name="height" value="0.035" units="cm"/>
    </inkml:brush>
  </inkml:definitions>
  <inkml:trace contextRef="#ctx0" brushRef="#br0">1 80 24575,'11'0'0,"25"0"0,40 0 0,44 0 0,47 0 0,32 0 0,32 0-1716,23 0 1716,13 0 0,3 0 0,-13-2 0,-23-7 0,-35-2 0,-38-5 0,-44 1 415,-38 3-415,-30 3 0,-24 4-6890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21.902"/>
    </inkml:context>
    <inkml:brush xml:id="br0">
      <inkml:brushProperty name="width" value="0.035" units="cm"/>
      <inkml:brushProperty name="height" value="0.035" units="cm"/>
    </inkml:brush>
  </inkml:definitions>
  <inkml:trace contextRef="#ctx0" brushRef="#br0">0 43 24575,'22'-7'0,"0"2"0,1 0 0,30-1 0,72 1 0,-71 4 0,1019-4 0,-605 7 0,-375-1 0,99-3 0,-151-4-1365,-28 3-5461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22.599"/>
    </inkml:context>
    <inkml:brush xml:id="br0">
      <inkml:brushProperty name="width" value="0.035" units="cm"/>
      <inkml:brushProperty name="height" value="0.035" units="cm"/>
    </inkml:brush>
  </inkml:definitions>
  <inkml:trace contextRef="#ctx0" brushRef="#br0">0 16 24575,'429'1'0,"475"-2"0,-406-14-1365,-472 14-5461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27.603"/>
    </inkml:context>
    <inkml:brush xml:id="br0">
      <inkml:brushProperty name="width" value="0.035" units="cm"/>
      <inkml:brushProperty name="height" value="0.035" units="cm"/>
    </inkml:brush>
  </inkml:definitions>
  <inkml:trace contextRef="#ctx0" brushRef="#br0">1 1 24575,'65'0'0,"350"9"0,473 27-445,5-33-1092,-876-3-4672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28.333"/>
    </inkml:context>
    <inkml:brush xml:id="br0">
      <inkml:brushProperty name="width" value="0.035" units="cm"/>
      <inkml:brushProperty name="height" value="0.035" units="cm"/>
    </inkml:brush>
  </inkml:definitions>
  <inkml:trace contextRef="#ctx0" brushRef="#br0">1 1 24575,'24'0'0,"31"0"0,27 0 0,33 0 0,18 0 0,3 0 0,-4 0 0,-13 0 0,-19 0 0,-20 0 0,-20 0 0,-17 0 0,-11 0 0,-11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07.983"/>
    </inkml:context>
    <inkml:brush xml:id="br0">
      <inkml:brushProperty name="width" value="0.035" units="cm"/>
      <inkml:brushProperty name="height" value="0.035" units="cm"/>
    </inkml:brush>
  </inkml:definitions>
  <inkml:trace contextRef="#ctx0" brushRef="#br0">17 1 24575,'0'0'-8191</inkml:trace>
  <inkml:trace contextRef="#ctx0" brushRef="#br0" timeOffset="1">0 16 24575,'0'0'-8191</inkml:trace>
  <inkml:trace contextRef="#ctx0" brushRef="#br0" timeOffset="2">0 33 24575,'0'0'-8191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30.201"/>
    </inkml:context>
    <inkml:brush xml:id="br0">
      <inkml:brushProperty name="width" value="0.035" units="cm"/>
      <inkml:brushProperty name="height" value="0.035" units="cm"/>
    </inkml:brush>
  </inkml:definitions>
  <inkml:trace contextRef="#ctx0" brushRef="#br0">1 1 24575,'0'3'0,"0"3"0,0 4 0,8 0 0,20 1 0,12-2 0,16-1 0,16-3 0,8-2 0,7-2 0,6 0 0,5 4 0,-5 2 0,-13-1 0,-17-1 0,-17 2 0,-17-1-8191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03:37.150"/>
    </inkml:context>
    <inkml:brush xml:id="br0">
      <inkml:brushProperty name="width" value="0.035" units="cm"/>
      <inkml:brushProperty name="height" value="0.035" units="cm"/>
    </inkml:brush>
  </inkml:definitions>
  <inkml:trace contextRef="#ctx0" brushRef="#br0">0 17 24575,'11'0'0,"28"0"0,46 0 0,58 0 0,53 0 0,54 0 0,33 0-2834,18 0 2834,2 0 0,-18 0 0,-36 0 0,-49 0-76,-56 0 76,-49-3 0,-42-4 0,-29 0-5281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1:42.031"/>
    </inkml:context>
    <inkml:brush xml:id="br0">
      <inkml:brushProperty name="width" value="0.035" units="cm"/>
      <inkml:brushProperty name="height" value="0.035" units="cm"/>
    </inkml:brush>
  </inkml:definitions>
  <inkml:trace contextRef="#ctx0" brushRef="#br0">0 1 24575,'0'0'-8191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1:56.270"/>
    </inkml:context>
    <inkml:brush xml:id="br0">
      <inkml:brushProperty name="width" value="0.035" units="cm"/>
      <inkml:brushProperty name="height" value="0.035" units="cm"/>
    </inkml:brush>
  </inkml:definitions>
  <inkml:trace contextRef="#ctx0" brushRef="#br0">752 114 24575,'-16'0'0,"1"2"0,-19 3 0,-15 2 0,43-6 0,1-1 0,-1 1 0,0 0 0,0 0 0,1 0 0,-8 4 0,11-4 0,0 0 0,0 0 0,0 0 0,1 0 0,-1 1 0,0-1 0,1 1 0,-1 0 0,1-1 0,-1 1 0,1 0 0,0 0 0,0 0 0,0-1 0,0 1 0,0 1 0,0-1 0,1 0 0,-2 4 0,-5 38 0,1 0 0,0 71 0,3-26 0,-107 1324-820,28-764 820,-45-7 0,34-310-97,-23 94 172,115-421 1,-2 8 37,0 1 0,0 0 0,2 0 0,-1 1 0,2 14-1,0-27-109,0 0-1,0 1 0,1-1 1,-1 1-1,1-1 0,-1 0 1,1 1-1,0-1 0,0 0 1,0 0-1,0 0 1,0 0-1,0 0 0,1 0 1,-1 0-1,1 0 0,-1 0 1,1-1-1,0 1 0,0 0 1,0-1-1,0 0 0,0 1 1,0-1-1,0 0 0,0 0 1,0 0-1,0 0 0,1-1 1,-1 1-1,0 0 0,1-1 1,-1 0-1,1 1 0,-1-1 1,0 0-1,5-1 0,26-2-2,1-2 0,54-14 0,-4 1 0,544-63-1289,11 42-1477,-633 39 2756,1058-31-4611,5 27 2207,-894 4 1898,1858 19-1077,376-2 1100,-2335-17 647,278-5 658,-10-19 2606,-334 23-3337,10 0 407,-1-1 0,0-1 0,0 0 1,0-1-1,0-1 0,23-11 0,-38 16-408,0-1 0,0 0 0,0-1 0,0 1 0,-1 0 0,1 0 0,0-1 0,-1 1 0,1-1 0,-1 1-1,0-1 1,1 0 0,-1 0 0,0 0 0,0 1 0,0-1 0,0 0 0,0 0 0,-1 0 0,1 0 0,-1-1-1,1 1 1,-1 0 0,0 0 0,0 0 0,0 0 0,0 0 0,0 0 0,0-1 0,0 1 0,-1 0 0,1 0-1,-1 0 1,0 0 0,1 0 0,-1 0 0,-2-4 0,-4-5 305,-1-1 1,1 1-1,-2 0 0,-17-18 0,19 22-232,-214-245 592,176 195-799,3-2 1,-56-105-1,69 103-16,3 0-1,3-2 1,2 0-1,3-2 1,3 0-1,3-1 1,-5-107 0,14 58-197,6 1 1,4-1 0,36-181 0,5 70 90,103-288-1,139-193-191,-191 498 2060,-97 205-1620,0-1 0,-1 1 0,1 0 0,-1-1 0,0 1 0,0-1-1,1-4 1,-2 8-61,0 0 0,0 1 0,0-1 1,-1 0-1,1 0 0,0 1 0,0-1 0,0 0 0,-1 0 0,1 1 0,0-1 0,-1 0 0,1 1 0,-1-1 0,1 1 0,-1-1 0,1 0 0,-1 1 0,0-1 0,0 0-12,0 0-1,-1 1 1,1-1-1,-1 0 1,1 1 0,-1 0-1,1-1 1,-1 1-1,1 0 1,-1-1-1,1 1 1,-3 0-1,-641-45-22,371 19-1015,-1387-74-3783,-6 70 908,-446 68 2632,1378-18 1143,650-18 721,-349 3 920,3-33 5439,423 26-6758,0 1 0,0 1 0,-1 0 0,1 0 0,0 0 0,0 1-1,0 0 1,0 1 0,0 0 0,0 0 0,-8 4 0,-48 19-524,-1-3 0,0-3-1,-75 12 1,131-30-6485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1:56.863"/>
    </inkml:context>
    <inkml:brush xml:id="br0">
      <inkml:brushProperty name="width" value="0.035" units="cm"/>
      <inkml:brushProperty name="height" value="0.035" units="cm"/>
    </inkml:brush>
  </inkml:definitions>
  <inkml:trace contextRef="#ctx0" brushRef="#br0">105 320 24575,'0'-14'0,"2"-35"0,-1 47 0,-1-1 0,1 0 0,-1 1 0,1-1 0,0 1 0,0-1 0,0 1 0,0-1 0,1 1 0,-1-1 0,0 1 0,1 0 0,0 0 0,3-4 0,-4 6 0,-1-1 0,1 1 0,0-1 0,-1 1 0,1 0 0,0-1 0,-1 1 0,1 0 0,0-1 0,0 1 0,-1 0 0,1 0 0,0 0 0,0 0 0,-1 0 0,1 0 0,0 0 0,0 0 0,-1 0 0,1 0 0,0 0 0,0 0 0,-1 0 0,1 1 0,0-1 0,-1 0 0,1 0 0,0 1 0,-1-1 0,1 1 0,0-1 0,-1 0 0,1 1 0,-1-1 0,1 1 0,-1 0 0,1-1 0,-1 1 0,1-1 0,-1 1 0,1 0 0,-1-1 0,0 1 0,1 0 0,-1-1 0,0 2 0,2 3 0,0 0 0,0 0 0,0 0 0,-1 0 0,1 7 0,0 11 0,-1-1 0,-1 1 0,-2-1 0,0 1 0,-8 36 0,-38 109 0,40-143 0,-2 1 0,0-2 0,-2 1 0,-27 42 0,38-66 0,0 1 0,0 0 0,0-1 0,0 1 0,-1-1 0,1 0 0,-1 1 0,1-1 0,-1 0 0,1 0 0,-1 0 0,-2 2 0,3-3 0,1 0 0,0 0 0,-1 0 0,1-1 0,0 1 0,-1 0 0,1 0 0,-1 0 0,1 0 0,0 0 0,0-1 0,-1 1 0,1 0 0,0 0 0,-1 0 0,1-1 0,0 1 0,0 0 0,-1 0 0,1-1 0,0 1 0,0 0 0,-1-1 0,1 1 0,0 0 0,0-1 0,0 1 0,0 0 0,0-1 0,0 1 0,0 0 0,-1-1 0,1 1 0,0 0 0,0-1 0,0 1 0,1-1 0,-2-6 0,1 0 0,0 1 0,1-1 0,0 0 0,3-11 0,24-74 0,4 0 0,5 3 0,56-104 0,-70 149 0,39-56 0,-54 89 0,1 0 0,-1 1 0,2-1 0,-1 2 0,2-1 0,-1 1 0,1 1 0,0 0 0,25-13 0,-33 20 0,1-1 0,-1 1 0,1 0 0,0 0 0,0 0 0,0 0 0,0 1 0,-1-1 0,1 1 0,0 0 0,0 0 0,0 1 0,0-1 0,0 1 0,0 0 0,0 0 0,-1 0 0,1 0 0,0 1 0,-1 0 0,1-1 0,-1 1 0,0 1 0,1-1 0,-1 0 0,0 1 0,0-1 0,-1 1 0,1 0 0,-1 0 0,1 0 0,2 5 0,4 7 0,0 0 0,-1 1 0,-1 0 0,0 0 0,8 31 0,-3 0-227,-2 0-1,-2 0 1,-2 1-1,-3 0 1,-2 52-1,-3-45-6598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1:57.384"/>
    </inkml:context>
    <inkml:brush xml:id="br0">
      <inkml:brushProperty name="width" value="0.035" units="cm"/>
      <inkml:brushProperty name="height" value="0.035" units="cm"/>
    </inkml:brush>
  </inkml:definitions>
  <inkml:trace contextRef="#ctx0" brushRef="#br0">28 420 24575,'-5'-9'0,"1"0"0,0-1 0,1 1 0,0-1 0,0 1 0,1-1 0,-1-17 0,3 23 0,-1 0 0,2 0 0,-1 0 0,0 0 0,1 0 0,0 0 0,-1 0 0,2 0 0,-1 0 0,0 0 0,1 1 0,0-1 0,0 1 0,0-1 0,0 1 0,0 0 0,1-1 0,-1 1 0,1 0 0,0 1 0,6-5 0,2 0 0,0 0 0,0 2 0,1-1 0,0 1 0,21-5 0,67-11 0,-74 16 0,8-2 0,49-9 0,100-6 0,-179 21 0,-1 1 0,1 0 0,-1 0 0,0 0 0,1 1 0,-1-1 0,0 1 0,1 0 0,5 2 0,-7-2 0,-1 0 0,1 0 0,-1 0 0,0 1 0,1-1 0,-1 0 0,0 0 0,0 1 0,0-1 0,0 1 0,0-1 0,0 1 0,-1-1 0,1 1 0,0 0 0,-1-1 0,1 1 0,-1 0 0,0 0 0,1 2 0,35 182 0,-17-103 0,-5 0 0,8 130 0,-20-272 0,2 0 0,16-76 0,47-130 0,-65 260 0,9-30 0,20-42 0,-27 68 0,0 1 0,0 0 0,1 0 0,1 0 0,-1 1 0,1 0 0,0 0 0,1 0 0,-1 1 0,13-9 0,-17 13 0,-1 1 0,0 0 0,1 1 0,-1-1 0,1 0 0,-1 0 0,1 1 0,-1-1 0,1 0 0,0 1 0,-1 0 0,1-1 0,0 1 0,-1 0 0,1 0 0,0 0 0,-1 0 0,1 0 0,0 0 0,0 1 0,-1-1 0,1 0 0,-1 1 0,1-1 0,0 1 0,-1 0 0,1 0 0,-1-1 0,0 1 0,1 0 0,-1 0 0,1 0 0,-1 1 0,0-1 0,0 0 0,0 0 0,0 1 0,0-1 0,0 0 0,0 1 0,1 2 0,0 1 0,1 1 0,-2-1 0,1 1 0,0-1 0,-1 1 0,0 0 0,-1-1 0,1 1 0,-1 0 0,0 0 0,-1 7 0,-2 0 0,0 0 0,-1 0 0,-1 0 0,0 0 0,-1-1 0,0 0 0,-1 0 0,0 0 0,-1-1 0,0 0 0,-14 14 0,7-10 0,0 0 0,-1-1 0,-1-1 0,0-1 0,-1 0 0,-32 15 0,43-23-227,0-1-1,-1 0 1,0-1-1,1 0 1,-14 2-1,2-3-6598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1:57.770"/>
    </inkml:context>
    <inkml:brush xml:id="br0">
      <inkml:brushProperty name="width" value="0.035" units="cm"/>
      <inkml:brushProperty name="height" value="0.035" units="cm"/>
    </inkml:brush>
  </inkml:definitions>
  <inkml:trace contextRef="#ctx0" brushRef="#br0">1 205 24575,'7'0'0,"0"0"0,0 0 0,0 1 0,0 0 0,1 0 0,-1 1 0,-1 0 0,9 3 0,-11-3 0,-1 0 0,1 1 0,-1-1 0,1 1 0,-1-1 0,0 1 0,0 0 0,0 1 0,0-1 0,-1 0 0,1 1 0,-1-1 0,0 1 0,0 0 0,2 5 0,79 241 0,-80-242 0,14 62 0,-15-63 0,-1 0 0,0 0 0,-1 0 0,0 1 0,0-1 0,0 0 0,-3 11 0,4-18 0,-1 1 0,0-1 0,0 0 0,0 1 0,0-1 0,0 1 0,0-1 0,0 1 0,-1-1 0,1 0 0,0 1 0,0-1 0,0 1 0,0-1 0,0 0 0,-1 1 0,1-1 0,0 0 0,0 1 0,-1-1 0,1 0 0,0 1 0,0-1 0,-1 0 0,1 1 0,0-1 0,-1 0 0,1 0 0,-1 0 0,1 1 0,0-1 0,-1 0 0,1 0 0,0 0 0,-1 0 0,1 0 0,-1 0 0,1 0 0,-1 1 0,1-1 0,0 0 0,-1-1 0,1 1 0,-1 0 0,1 0 0,0 0 0,-1 0 0,1 0 0,-1 0 0,1 0 0,0-1 0,-1 1 0,1 0 0,0 0 0,-1 0 0,1-1 0,0 1 0,-1 0 0,1-1 0,-1 1 0,-16-24 0,7 4 0,1-1 0,1 0 0,1 0 0,-5-26 0,-10-91 0,18 108 0,2 0 0,2-1 0,0 1 0,6-37 0,-4 56 0,0 0 0,0 0 0,1 0 0,1 1 0,0-1 0,0 1 0,1 0 0,0 0 0,1 0 0,0 1 0,1 0 0,0 0 0,0 0 0,14-12 0,-15 17 0,1 0 0,0 0 0,0 0 0,0 1 0,0 0 0,0 1 0,1 0 0,-1 0 0,1 0 0,-1 1 0,1 0 0,0 0 0,0 1 0,-1 0 0,1 1 0,0-1 0,0 1 0,-1 1 0,1 0 0,-1 0 0,1 0 0,-1 1 0,0 0 0,8 4 0,-10-4 0,1 1 0,-1-1 0,1 1 0,-1 0 0,-1 0 0,1 0 0,0 1 0,-1 0 0,0-1 0,0 2 0,0-1 0,-1 0 0,3 7 0,-4-7 0,0 0 0,0 0 0,-1 0 0,0 0 0,0 1 0,-1-1 0,1 0 0,-1 0 0,0 1 0,0-1 0,-1 0 0,0 0 0,0 1 0,0-1 0,0 0 0,-1 0 0,-3 7 0,0-1 17,0-2 0,-1 1 0,0-1 0,-1 1 0,-15 15 0,-45 35-1484,17-22-5359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1:59.515"/>
    </inkml:context>
    <inkml:brush xml:id="br0">
      <inkml:brushProperty name="width" value="0.035" units="cm"/>
      <inkml:brushProperty name="height" value="0.035" units="cm"/>
    </inkml:brush>
  </inkml:definitions>
  <inkml:trace contextRef="#ctx0" brushRef="#br0">1057 1 24575,'-22'8'0,"0"0"0,0 2 0,1 0 0,0 1 0,-28 21 0,38-23 0,0 1 0,0 0 0,1 0 0,0 1 0,1 0 0,0 1 0,1 0 0,0 1 0,1 0 0,-6 14 0,2 0 0,2 1 0,1 0 0,-5 33 0,-7 90 0,15-105 0,-8 64-190,-49 393-333,-24-2-869,-65 112 1104,-26-6 308,65-229 8,105-356-30,-77 298-349,72-262 271,2 1 1,3 0-1,2 89 1,6-124 128,1 0 0,1 0 0,1-1 1,1 1-1,1-1 0,11 25 0,-10-31 30,1-1-1,0 0 1,2-1 0,-1 1-1,2-2 1,0 0-1,1 0 1,24 22-1,-8-15 65,0-1 0,1-1 0,1-1-1,1-2 1,1-1 0,0-2 0,0-1 0,37 9-1,34 3-416,143 15-1,395 7-1980,7-40 261,839-31-2706,-283 1 2512,1613 66 1817,-1686 18 157,-467-23 661,-596-34-243,249 11 1809,-6-20-625,-306 6-1384,26-2 728,1-1 0,-1-2 0,48-13 0,-70 16-473,0-2 1,-1 1-1,0-1 0,0-1 0,0 1 0,0-2 1,8-6-1,-11 8-165,-1 0 0,-1 0 0,1-1-1,0 1 1,-1-1 0,0 0 0,0 0 0,-1 0 0,1 0 0,-1 0 0,0 0 0,2-11 0,-2 4 90,0-1 1,-1 0-1,-1 0 1,0 0-1,-2-19 1,-16-68 1021,4 31-847,2-29-390,5-1 0,3 0-1,5 0 1,5 0 0,30-169 0,49-106-142,21 4 2,78-334-1,-159 557 172,10-206 0,-33 259 0,-4 0 0,-4 0 0,-24-124 0,26 192 70,-3 1 1,0 0-1,-1 1 0,-22-45 1,23 55-36,-2 1 0,1 0 0,-2 1 0,0 0 0,0 0 1,-1 1-1,0 0 0,-1 1 0,-18-12 0,-12-4-35,-2 1 0,-86-34 0,-102-21 0,206 72 0,-179-51-1021,-412-62 0,-226 48-1634,-785 56-193,0 80 613,202 23 2884,119-6 599,2-35-58,1113-44 2793,186-2-9464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1:59.871"/>
    </inkml:context>
    <inkml:brush xml:id="br0">
      <inkml:brushProperty name="width" value="0.035" units="cm"/>
      <inkml:brushProperty name="height" value="0.035" units="cm"/>
    </inkml:brush>
  </inkml:definitions>
  <inkml:trace contextRef="#ctx0" brushRef="#br0">1 92 24575,'5'-47'0,"-5"44"0,1 0 0,0-1 0,0 1 0,0 0 0,0 0 0,1 0 0,-1 0 0,1 0 0,0 0 0,0 0 0,3-3 0,-5 5 0,1 1 0,0-1 0,0 1 0,0-1 0,-1 1 0,1 0 0,0-1 0,0 1 0,0 0 0,0 0 0,0-1 0,0 1 0,0 0 0,-1 0 0,1 0 0,0 0 0,0 0 0,0 1 0,0-1 0,0 0 0,0 0 0,0 1 0,-1-1 0,1 0 0,0 1 0,0-1 0,0 1 0,-1-1 0,1 1 0,0-1 0,0 1 0,-1 0 0,1-1 0,0 1 0,-1 0 0,1-1 0,0 3 0,3 1 0,-1 1 0,1 1 0,-1-1 0,4 9 0,5 18 30,-1 0 0,-1 1 0,8 54 0,0 103-1515,-17-154-5341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0.202"/>
    </inkml:context>
    <inkml:brush xml:id="br0">
      <inkml:brushProperty name="width" value="0.035" units="cm"/>
      <inkml:brushProperty name="height" value="0.035" units="cm"/>
    </inkml:brush>
  </inkml:definitions>
  <inkml:trace contextRef="#ctx0" brushRef="#br0">65 386 24575,'-7'-8'0,"1"0"0,0 0 0,0-1 0,0 1 0,1-1 0,1 0 0,-1-1 0,2 1 0,-1-1 0,1 0 0,1 0 0,-3-20 0,4 22 0,0-1 0,1 1 0,0 0 0,1-1 0,-1 1 0,2 0 0,-1-1 0,1 1 0,1 0 0,-1 0 0,1 0 0,1 1 0,-1-1 0,1 1 0,1 0 0,4-8 0,0 6 0,0 0 0,1 1 0,0-1 0,0 2 0,0-1 0,1 2 0,0-1 0,0 2 0,1-1 0,0 2 0,0-1 0,0 2 0,21-5 0,-6 4 0,0 0 0,-1 2 0,1 1 0,0 2 0,40 4 0,-37 0 0,-1 1 0,1 1 0,-1 1 0,-1 2 0,53 25 0,-66-28 0,-1 2 0,1 0 0,-2 0 0,1 1 0,-1 1 0,-1 0 0,0 1 0,-1 0 0,0 1 0,-1 0 0,0 1 0,9 17 0,-15-23 0,0 0 0,-1 0 0,0 1 0,-1-1 0,1 1 0,-2 0 0,1-1 0,-1 1 0,-1 0 0,1 0 0,-2 0 0,1 0 0,-1-1 0,0 1 0,-1 0 0,0-1 0,0 1 0,-1-1 0,0 1 0,-5 7 0,0-2 0,-1 0 0,0-1 0,0 0 0,-2-1 0,1 0 0,-2 0 0,1-1 0,-2-1 0,1 0 0,-18 10 0,5-4 0,-1-2 0,-1-1 0,0-1 0,0-1 0,-1-1 0,-1-2 0,0 0 0,0-2 0,0-2 0,-56 2 0,77-5-80,1-1 0,-1 0-1,0-1 1,1 0 0,-1 0-1,1-1 1,-1 0 0,1 0-1,0-1 1,0 0 0,0 0 0,0-1-1,0 1 1,1-1 0,-1-1-1,-10-9 1,-3-13-6746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08.323"/>
    </inkml:context>
    <inkml:brush xml:id="br0">
      <inkml:brushProperty name="width" value="0.035" units="cm"/>
      <inkml:brushProperty name="height" value="0.035" units="cm"/>
    </inkml:brush>
  </inkml:definitions>
  <inkml:trace contextRef="#ctx0" brushRef="#br0">32 1 24575,'0'0'-8191</inkml:trace>
  <inkml:trace contextRef="#ctx0" brushRef="#br0" timeOffset="1">0 1 24575,'0'0'-8191</inkml:trace>
  <inkml:trace contextRef="#ctx0" brushRef="#br0" timeOffset="2">0 1 24575,'0'0'-8191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0.823"/>
    </inkml:context>
    <inkml:brush xml:id="br0">
      <inkml:brushProperty name="width" value="0.035" units="cm"/>
      <inkml:brushProperty name="height" value="0.035" units="cm"/>
    </inkml:brush>
  </inkml:definitions>
  <inkml:trace contextRef="#ctx0" brushRef="#br0">18 290 24575,'1'0'0,"-1"0"0,1 1 0,0-1 0,0 1 0,-1-1 0,1 1 0,0-1 0,-1 1 0,1-1 0,0 1 0,-1-1 0,1 1 0,-1 0 0,1-1 0,-1 1 0,1 0 0,-1 0 0,0 0 0,1-1 0,-1 1 0,0 0 0,1 1 0,7 24 0,-6-18 0,10 28 0,2 8 0,14 64 0,-26-95 0,0 1 0,-1 0 0,0 0 0,-1-1 0,-1 1 0,0 0 0,-1-1 0,0 1 0,-6 16 0,8-27 0,-1-1 0,0 1 0,0-1 0,0 0 0,0 1 0,-1-1 0,1 0 0,0 0 0,-1 0 0,0 0 0,1 0 0,-1 0 0,0-1 0,0 1 0,0-1 0,0 1 0,-3 1 0,4-3 0,0 0 0,1 0 0,-1 1 0,0-1 0,0 0 0,0 0 0,0 0 0,0 0 0,0 0 0,0 0 0,1 0 0,-1 0 0,0 0 0,0-1 0,0 1 0,0 0 0,0-1 0,0 1 0,0-1 0,-1 0 0,0-1 0,1 1 0,-1 0 0,1-1 0,-1 1 0,1-1 0,0 0 0,0 1 0,0-1 0,0 0 0,-2-3 0,-1-7 0,0 0 0,0 0 0,1-1 0,1 1 0,0-1 0,0 0 0,1-13 0,7-93 0,-5 113 0,3-36 0,1 0 0,3 0 0,23-76 0,-24 101 0,0 0 0,1 0 0,1 1 0,18-27 0,-19 33 0,-1 1 0,1 1 0,0 0 0,1 0 0,0 0 0,0 1 0,1 1 0,15-9 0,-16 11 0,1 0 0,0 1 0,0 0 0,0 0 0,0 1 0,0 1 0,0-1 0,1 2 0,-1 0 0,0 0 0,1 0 0,-1 2 0,0-1 0,0 1 0,0 1 0,0-1 0,0 2 0,13 5 0,-17-6 0,0 0 0,-1 0 0,0 0 0,1 1 0,-1 0 0,0 0 0,-1 0 0,1 0 0,-1 1 0,0 0 0,0 0 0,0 0 0,0 0 0,-1 1 0,0-1 0,0 1 0,-1 0 0,0 0 0,0 0 0,0 0 0,-1 0 0,1 0 0,-1 1 0,-1-1 0,1 0 0,-1 1 0,-1-1 0,1 0 0,-1 1 0,-2 10 0,-2-3 0,0 0 0,0 0 0,-1 0 0,-1 0 0,0-1 0,-1 0 0,-1-1 0,0 0 0,0 0 0,-1 0 0,-15 12 0,2-4 0,0-1 0,-2-1 0,0-1 0,-45 23 0,66-38 0,-29 12 0,32-13 0,0-1 0,0 1 0,-1-1 0,1 1 0,0-1 0,-1 0 0,1 1 0,0-1 0,-1 0 0,1 0 0,0 0 0,-1 0 0,1 0 0,0 0 0,0-1 0,-1 1 0,1 0 0,0-1 0,-1 1 0,-1-2 0,3 1 0,0 1 0,0-1 0,0 0 0,0 0 0,0 1 0,0-1 0,0 0 0,0 0 0,0 1 0,0-1 0,0 0 0,1 1 0,-1-1 0,0 0 0,0 0 0,1 1 0,-1-1 0,1 0 0,-1 1 0,0-1 0,1 1 0,-1-1 0,1 1 0,0-1 0,-1 1 0,1-1 0,-1 1 0,1-1 0,0 1 0,1-1 0,22-16 0,-24 16 0,24-13 0,0 0 0,2 1 0,-1 2 0,44-14 0,-55 21 0,0 0 0,0 1 0,1 1 0,-1 0 0,1 1 0,0 0 0,0 1 0,-1 1 0,1 1 0,23 5 0,-33-6 0,0 0 0,-1 1 0,1 0 0,-1 0 0,1 0 0,-1 1 0,0-1 0,0 1 0,0 0 0,0 0 0,-1 1 0,1-1 0,-1 1 0,0-1 0,0 1 0,0 0 0,0 0 0,3 9 0,-4-8 0,-1 0 0,1 0 0,-1 0 0,0 0 0,-1 1 0,1-1 0,-1 0 0,0 1 0,0-1 0,-1 0 0,1 0 0,-1 1 0,0-1 0,-1 0 0,1 0 0,-1 0 0,-3 6 0,-2 0 0,1 0 0,-2 0 0,1-1 0,-1 0 0,-1 0 0,0-1 0,0 0 0,-1-1 0,0 0 0,0 0 0,-1-1 0,-16 8 0,1-2 0,0-1 0,-1-2 0,0 0 0,-43 8 0,23-10-682,-93 4-1,87-11-6143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1.383"/>
    </inkml:context>
    <inkml:brush xml:id="br0">
      <inkml:brushProperty name="width" value="0.035" units="cm"/>
      <inkml:brushProperty name="height" value="0.035" units="cm"/>
    </inkml:brush>
  </inkml:definitions>
  <inkml:trace contextRef="#ctx0" brushRef="#br0">192 56 24575,'-16'-19'0,"13"14"0,0 1 0,0 0 0,-1-1 0,1 2 0,-8-7 0,10 10 0,0-1 0,0 0 0,0 0 0,-1 1 0,1-1 0,0 1 0,-1-1 0,1 1 0,0 0 0,-1 0 0,1-1 0,0 1 0,-1 0 0,1 0 0,0 0 0,-1 0 0,1 0 0,-1 1 0,1-1 0,0 0 0,-1 1 0,1-1 0,0 1 0,0-1 0,-1 1 0,-1 1 0,-1 1 0,-1 0 0,1 1 0,0 0 0,0 0 0,0 0 0,0 0 0,1 1 0,-1-1 0,1 1 0,-4 8 0,-1 3 0,1 1 0,-5 19 0,2 0 0,1 1 0,2 0 0,1 1 0,2-1 0,2 1 0,1 0 0,2 0 0,2-1 0,1 1 0,2-1 0,2 1 0,16 45 0,-21-71-91,1-1 0,1 0 0,0 0 0,1-1 0,0 1 0,0-1 0,1 0 0,0-1 0,1 0 0,0 0 0,1 0 0,0-1 0,0-1 0,12 9 0,10-1-6735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1.712"/>
    </inkml:context>
    <inkml:brush xml:id="br0">
      <inkml:brushProperty name="width" value="0.035" units="cm"/>
      <inkml:brushProperty name="height" value="0.035" units="cm"/>
    </inkml:brush>
  </inkml:definitions>
  <inkml:trace contextRef="#ctx0" brushRef="#br0">33 57 24575,'1'-3'0,"-1"-1"0,-1 0 0,1 0 0,0 0 0,-1 0 0,0 0 0,1 1 0,-2-1 0,1 0 0,0 1 0,-1-1 0,-2-4 0,3 7 0,1 1 0,0 0 0,0 0 0,0 0 0,0-1 0,0 1 0,0 0 0,-1 0 0,1 0 0,0-1 0,0 1 0,0 0 0,0 0 0,-1 0 0,1 0 0,0 0 0,0 0 0,0-1 0,-1 1 0,1 0 0,0 0 0,0 0 0,-1 0 0,1 0 0,0 0 0,0 0 0,0 0 0,-1 0 0,1 0 0,0 0 0,0 0 0,-1 0 0,1 0 0,0 0 0,0 0 0,0 1 0,-1-1 0,1 0 0,0 0 0,0 0 0,-1 0 0,-4 12 0,1 17 0,2 37 60,10 100-1,0-21-1543,-7-117-5342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2.055"/>
    </inkml:context>
    <inkml:brush xml:id="br0">
      <inkml:brushProperty name="width" value="0.035" units="cm"/>
      <inkml:brushProperty name="height" value="0.035" units="cm"/>
    </inkml:brush>
  </inkml:definitions>
  <inkml:trace contextRef="#ctx0" brushRef="#br0">1 328 24575,'0'0'0,"0"-1"0,-1 1 0,1-1 0,0 1 0,0-1 0,0 1 0,0-1 0,0 1 0,0-1 0,1 1 0,-1-1 0,0 1 0,0-1 0,0 1 0,0-1 0,1 1 0,-1-1 0,0 1 0,0 0 0,1-1 0,-1 1 0,0-1 0,1 1 0,-1 0 0,0-1 0,1 1 0,-1 0 0,1-1 0,0 1 0,14 2 0,-4 2 0,5-2 0,-1 0 0,0-1 0,1 0 0,-1-1 0,1-1 0,-1-1 0,1 0 0,-1-1 0,25-8 0,-30 8 0,0 0 0,0-1 0,-1 0 0,0-1 0,0 0 0,0 0 0,0-1 0,-1 0 0,0-1 0,-1 0 0,1 0 0,-1 0 0,0-1 0,-1 0 0,9-14 0,-12 15 0,0 0 0,0 0 0,-1-1 0,0 1 0,0 0 0,-1-1 0,0 1 0,0-1 0,-1 0 0,0-9 0,-1 3 0,-1 1 0,0 0 0,-1 0 0,-9-25 0,11 37 0,1 0 0,0-1 0,-1 1 0,1 0 0,-1 0 0,1 0 0,-1 0 0,1 0 0,-1 0 0,0 0 0,0 0 0,1 0 0,-1 0 0,0 0 0,0 0 0,-2-1 0,3 2 0,-1 1 0,1-1 0,0 0 0,-1 0 0,1 0 0,-1 0 0,1 1 0,0-1 0,-1 0 0,1 0 0,-1 1 0,1-1 0,0 0 0,-1 1 0,1-1 0,0 0 0,0 1 0,-1-1 0,1 0 0,0 1 0,0-1 0,-1 1 0,1-1 0,0 0 0,0 1 0,0-1 0,0 1 0,0 0 0,-10 45 0,10-44 0,-10 67-108,-23 210-1149,30-239-5569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2.399"/>
    </inkml:context>
    <inkml:brush xml:id="br0">
      <inkml:brushProperty name="width" value="0.035" units="cm"/>
      <inkml:brushProperty name="height" value="0.035" units="cm"/>
    </inkml:brush>
  </inkml:definitions>
  <inkml:trace contextRef="#ctx0" brushRef="#br0">1 251 24575,'2'-4'0,"0"0"0,0 0 0,0 1 0,1-1 0,-1 1 0,7-7 0,-9 10 0,1-1 0,-1 1 0,1 0 0,-1-1 0,1 1 0,-1 0 0,1-1 0,-1 1 0,1 0 0,0 0 0,-1 0 0,1-1 0,-1 1 0,1 0 0,0 0 0,-1 0 0,1 0 0,-1 0 0,1 0 0,0 0 0,-1 0 0,2 1 0,-1-1 0,0 1 0,0 0 0,0-1 0,0 1 0,0 0 0,0 0 0,-1 0 0,1 0 0,0 0 0,0 0 0,-1 0 0,1 0 0,0 0 0,-1 0 0,1 2 0,3 6 0,-1 1 0,0-1 0,-1 1 0,0 0 0,0-1 0,0 13 0,-2 63 0,-1-46 0,-4 64 0,3-88 0,0-1 0,-1 1 0,0-1 0,-11 27 0,4-26 0,10-15 0,-1 0 0,1 0 0,0 0 0,0 0 0,0 0 0,-1 0 0,1 0 0,0 0 0,0 0 0,-1 0 0,1 0 0,0 0 0,0 0 0,0 0 0,-1 0 0,1 0 0,0 0 0,0 0 0,0 0 0,-1 0 0,1-1 0,0 1 0,0 0 0,0 0 0,-1 0 0,1 0 0,0 0 0,0-1 0,0 1 0,0 0 0,0 0 0,0 0 0,-1-1 0,1 1 0,0 0 0,0 0 0,0 0 0,0-1 0,-1-2 0,0-1 0,0 1 0,0-1 0,1 0 0,-1 1 0,1-1 0,0-4 0,2-21 0,1 0 0,1 0 0,9-34 0,31-84 0,-41 138 0,12-33 0,26-56 0,-30 77 0,0 2 0,1-1 0,1 1 0,24-26 0,-33 40 0,0 1 0,0 0 0,1 0 0,0 0 0,-1 1 0,1-1 0,1 1 0,-1 0 0,0 1 0,11-4 0,-14 5 0,1 1 0,0-1 0,-1 1 0,1 0 0,0 0 0,0 0 0,-1 0 0,1 0 0,0 1 0,-1-1 0,1 1 0,0 0 0,-1 0 0,1 0 0,-1 0 0,1 0 0,-1 1 0,0-1 0,1 1 0,-1-1 0,0 1 0,0 0 0,0 0 0,0 0 0,2 3 0,2 3 0,-1 0 0,0 0 0,0 1 0,-1 0 0,-1-1 0,1 1 0,-1 1 0,-1-1 0,3 17 0,0 10 0,0 43 0,-5-73 0,1 43-455,-1 1 0,-11 72 0,3-81-6371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2.725"/>
    </inkml:context>
    <inkml:brush xml:id="br0">
      <inkml:brushProperty name="width" value="0.035" units="cm"/>
      <inkml:brushProperty name="height" value="0.035" units="cm"/>
    </inkml:brush>
  </inkml:definitions>
  <inkml:trace contextRef="#ctx0" brushRef="#br0">1 143 24575,'0'-2'0,"0"-5"0,2 0 0,2-2 0,5-2 0,3 1 0,6-1 0,6-1 0,5-1 0,5 1 0,4 0 0,4 0 0,3-1 0,-6 1-8191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3.056"/>
    </inkml:context>
    <inkml:brush xml:id="br0">
      <inkml:brushProperty name="width" value="0.035" units="cm"/>
      <inkml:brushProperty name="height" value="0.035" units="cm"/>
    </inkml:brush>
  </inkml:definitions>
  <inkml:trace contextRef="#ctx0" brushRef="#br0">106 145 24575,'0'-13'0,"1"-35"0,-1 45 0,0 1 0,1 0 0,-1-1 0,1 1 0,-1 0 0,1 0 0,0 0 0,0-1 0,0 1 0,0 0 0,0 0 0,1 0 0,-1 1 0,0-1 0,1 0 0,2-2 0,-4 4 0,0 0 0,1 0 0,-1 0 0,0 0 0,1 0 0,-1 0 0,0 0 0,0 0 0,1 0 0,-1 0 0,0 0 0,1 0 0,-1 0 0,0 0 0,0 0 0,1 0 0,-1 0 0,0 0 0,0 1 0,1-1 0,-1 0 0,0 0 0,0 0 0,1 0 0,-1 1 0,0-1 0,0 0 0,0 0 0,1 0 0,-1 1 0,0-1 0,0 0 0,0 0 0,0 1 0,1-1 0,-1 0 0,0 1 0,0-1 0,0 0 0,0 0 0,0 1 0,0-1 0,0 0 0,0 1 0,0-1 0,0 1 0,3 16 0,-3-16 0,1 21 0,-1 0 0,-1 0 0,-1 0 0,-1-1 0,-8 29 0,-36 108 0,33-118 0,6-14 0,0-2 0,0 0 0,-19 38 0,19-52 0,9-21 0,8-20 0,13-37 0,4 1 0,3 1 0,48-81 0,-72 140 0,0-1 0,1 1 0,0-1 0,1 2 0,-1-1 0,10-6 0,-15 12 0,0 0 0,0 0 0,1 0 0,-1 0 0,0 0 0,1 0 0,-1 0 0,0 1 0,1-1 0,-1 1 0,1-1 0,-1 1 0,1 0 0,-1-1 0,1 1 0,-1 0 0,1 0 0,-1 0 0,1 0 0,-1 0 0,1 0 0,-1 1 0,1-1 0,-1 0 0,1 1 0,-1-1 0,1 1 0,-1-1 0,0 1 0,1 0 0,-1 0 0,0 0 0,0 0 0,1 0 0,-1 0 0,0 0 0,0 0 0,0 0 0,0 0 0,0 0 0,-1 1 0,1-1 0,0 0 0,0 1 0,-1-1 0,1 3 0,5 11 0,-1 1 0,-1 1 0,0-1 0,-1 0 0,-1 1 0,0 17 0,-1-20 0,0 1 0,0-1 0,2 1 0,-1-1 0,2 0 0,0 0 0,1 0 0,10 21 0,-13-31 0,0-1 0,0 0 0,0-1 0,0 1 0,0 0 0,1-1 0,-1 1 0,1-1 0,-1 0 0,1 0 0,0 0 0,0 0 0,0 0 0,0 0 0,1-1 0,-1 0 0,0 0 0,0 0 0,1 0 0,-1 0 0,1 0 0,-1-1 0,1 0 0,-1 0 0,1 0 0,-1 0 0,1 0 0,5-2 0,-3 0 0,-1 0 0,1 0 0,-1 0 0,1-1 0,-1 0 0,0 0 0,0 0 0,0-1 0,-1 0 0,1 1 0,-1-2 0,0 1 0,0 0 0,0-1 0,-1 0 0,4-6 0,3-8 0,-1-1 0,0 1 0,-2-1 0,0-1 0,-2 1 0,7-39 0,-10 44 0,-1 0 0,0-1 0,-1 1 0,-1-1 0,0 1 0,-1 0 0,-1 0 0,0 0 0,-1 0 0,-7-16 0,11 28-68,-1 1 0,0 0-1,0-1 1,-1 1 0,1 0 0,0 0-1,-1-1 1,1 1 0,-1 0 0,0 1-1,0-1 1,1 0 0,-1 0 0,0 1-1,-1-1 1,1 1 0,0 0-1,0-1 1,-5 0 0,-3 1-6758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3.491"/>
    </inkml:context>
    <inkml:brush xml:id="br0">
      <inkml:brushProperty name="width" value="0.035" units="cm"/>
      <inkml:brushProperty name="height" value="0.035" units="cm"/>
    </inkml:brush>
  </inkml:definitions>
  <inkml:trace contextRef="#ctx0" brushRef="#br0">65 98 24575,'1'-1'0,"-1"0"0,0 0 0,1 0 0,-1 0 0,1 0 0,-1 0 0,1 0 0,0 1 0,-1-1 0,1 0 0,0 0 0,-1 1 0,1-1 0,0 0 0,0 1 0,0-1 0,0 1 0,0-1 0,0 1 0,-1 0 0,1-1 0,0 1 0,0 0 0,2-1 0,-1 0 0,1 1 0,-1-1 0,1 1 0,0-1 0,-1 1 0,1 0 0,0 0 0,3 0 0,-4 1 0,0 0 0,0 0 0,0 0 0,0 0 0,-1 1 0,1-1 0,0 1 0,0-1 0,-1 1 0,1 0 0,-1-1 0,1 1 0,-1 0 0,0 0 0,0 0 0,0 0 0,0 0 0,0 0 0,0 1 0,-1-1 0,1 0 0,-1 0 0,1 0 0,-1 5 0,1 5 0,0 0 0,-1 1 0,-1 14 0,-4 14 0,-1 0 0,-23 74 0,-39 74 0,66-184 0,-1 3 0,-1 0 0,1-1 0,-8 12 0,11-18 0,-1-1 0,1 0 0,0 0 0,0 0 0,0 1 0,0-1 0,0 0 0,-1 0 0,1 0 0,0 1 0,0-1 0,0 0 0,0 0 0,-1 0 0,1 0 0,0 0 0,0 1 0,-1-1 0,1 0 0,0 0 0,0 0 0,0 0 0,-1 0 0,1 0 0,0 0 0,0 0 0,-1 0 0,1 0 0,0 0 0,0 0 0,-1 0 0,1 0 0,0 0 0,-1 0 0,-3-8 0,2-15 0,3-3 0,1-1 0,1 1 0,13-50 0,35-73 0,-34 105 0,36-63 0,-44 93 0,-1 0 0,2 0 0,0 1 0,1 1 0,0-1 0,0 2 0,2 0 0,13-10 0,-24 19 0,1 0 0,0 0 0,0 0 0,1 0 0,-1 1 0,0 0 0,1-1 0,-1 1 0,0 1 0,1-1 0,-1 0 0,1 1 0,-1-1 0,5 1 0,-6 1 0,0-1 0,0 1 0,0 0 0,0-1 0,-1 1 0,1 0 0,0 0 0,0 0 0,-1 0 0,1 1 0,0-1 0,-1 0 0,0 1 0,1-1 0,-1 1 0,0-1 0,1 1 0,-1 0 0,0-1 0,0 1 0,-1 0 0,1 0 0,0 0 0,0 0 0,0 3 0,4 17 0,0 0 0,-2-1 0,0 1 0,-1 40 0,-12 91 0,6-110 0,-12 116-1365,12-122-5461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3.847"/>
    </inkml:context>
    <inkml:brush xml:id="br0">
      <inkml:brushProperty name="width" value="0.035" units="cm"/>
      <inkml:brushProperty name="height" value="0.035" units="cm"/>
    </inkml:brush>
  </inkml:definitions>
  <inkml:trace contextRef="#ctx0" brushRef="#br0">21 10 24575,'-3'0'0,"-3"3"0,-1 3 0,3 2 0,8-2 0,9-1 0,8-2 0,5-4 0,7-4 0,6-5 0,4-3 0,-4 1-8191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4.172"/>
    </inkml:context>
    <inkml:brush xml:id="br0">
      <inkml:brushProperty name="width" value="0.035" units="cm"/>
      <inkml:brushProperty name="height" value="0.035" units="cm"/>
    </inkml:brush>
  </inkml:definitions>
  <inkml:trace contextRef="#ctx0" brushRef="#br0">266 90 24575,'1'-5'0,"-1"0"0,2 0 0,-1 0 0,1 0 0,-1 1 0,1-1 0,0 1 0,1-1 0,-1 1 0,1 0 0,0 0 0,0 0 0,0 0 0,7-6 0,-8 8 0,0 1 0,0-1 0,0 1 0,0-1 0,0 1 0,1 0 0,-1 0 0,0 0 0,0 0 0,1 0 0,-1 0 0,1 1 0,3-1 0,-4 1 0,-1 0 0,1 0 0,0 0 0,-1 1 0,1-1 0,0 0 0,-1 1 0,1 0 0,-1-1 0,1 1 0,-1 0 0,1 0 0,-1 0 0,0 0 0,1 0 0,-1 0 0,0 0 0,0 0 0,0 0 0,0 1 0,0-1 0,1 3 0,2 2 0,-1 1 0,0 0 0,0 0 0,0 0 0,-1 1 0,0-1 0,-1 1 0,0-1 0,1 12 0,-3 72 0,0-87 0,-2 43 0,-3-1 0,-1 0 0,-3-1 0,-1 0 0,-21 53 0,21-70 0,-1-1 0,-2 0 0,0 0 0,-2-2 0,-1 0 0,0-1 0,-2 0 0,-1-2 0,-26 24 0,33-36-273,-1 0 0,1 0 0,-2-1 0,-26 12 0,-1-5-6553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08.742"/>
    </inkml:context>
    <inkml:brush xml:id="br0">
      <inkml:brushProperty name="width" value="0.035" units="cm"/>
      <inkml:brushProperty name="height" value="0.035" units="cm"/>
    </inkml:brush>
  </inkml:definitions>
  <inkml:trace contextRef="#ctx0" brushRef="#br0">1 1 24575,'0'0'-8191</inkml:trace>
  <inkml:trace contextRef="#ctx0" brushRef="#br0" timeOffset="1">49 1 24575,'0'0'-8191</inkml:trace>
  <inkml:trace contextRef="#ctx0" brushRef="#br0" timeOffset="2">64 1 24575,'0'0'-8191</inkml:trace>
  <inkml:trace contextRef="#ctx0" brushRef="#br0" timeOffset="3">113 1 24575,'8'0'0,"3"0"-8191</inkml:trace>
  <inkml:trace contextRef="#ctx0" brushRef="#br0" timeOffset="4">193 1 24575,'0'0'-8191</inkml:trace>
  <inkml:trace contextRef="#ctx0" brushRef="#br0" timeOffset="5">193 1 24575,'0'0'-8191</inkml:trace>
  <inkml:trace contextRef="#ctx0" brushRef="#br0" timeOffset="6">161 17 24575,'0'0'-8191</inkml:trace>
  <inkml:trace contextRef="#ctx0" brushRef="#br0" timeOffset="7">161 17 24575,'-3'0'0</inkml:trace>
  <inkml:trace contextRef="#ctx0" brushRef="#br0" timeOffset="8">146 17 24575,'0'0'-8191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5.348"/>
    </inkml:context>
    <inkml:brush xml:id="br0">
      <inkml:brushProperty name="width" value="0.035" units="cm"/>
      <inkml:brushProperty name="height" value="0.035" units="cm"/>
    </inkml:brush>
  </inkml:definitions>
  <inkml:trace contextRef="#ctx0" brushRef="#br0">0 4146 24575,'3'-29'0,"0"1"0,2 0 0,1 0 0,1 1 0,16-38 0,0-6 0,15-62 0,25-175 0,46-888 0,-85 214 0,-21 779 0,34-374 0,-26 510 0,3 0 0,3 1 0,32-80 0,-45 137-102,3-9-214,-1 0 0,-1 0 1,5-30-1,-9 34-6510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5.717"/>
    </inkml:context>
    <inkml:brush xml:id="br0">
      <inkml:brushProperty name="width" value="0.035" units="cm"/>
      <inkml:brushProperty name="height" value="0.035" units="cm"/>
    </inkml:brush>
  </inkml:definitions>
  <inkml:trace contextRef="#ctx0" brushRef="#br0">6 343 24575,'-3'9'0,"0"1"0,4-10 0,-1 1 0,0-1 0,0 0 0,0 0 0,1 1 0,-1-1 0,0 0 0,0 0 0,1 0 0,-1 1 0,0-1 0,1 0 0,-1 0 0,0 0 0,1 0 0,-1 0 0,0 0 0,1 1 0,-1-1 0,0 0 0,1 0 0,-1 0 0,0 0 0,1 0 0,-1 0 0,0 0 0,1 0 0,-1-1 0,0 1 0,1 0 0,-1 0 0,0 0 0,1 0 0,4-2 0,1 1 0,-1-1 0,0 0 0,0 0 0,0-1 0,-1 0 0,1 1 0,8-8 0,35-34 0,-24 22 0,26-27 0,-2-1 0,75-101 0,-123 150 0,1-1 0,0 1 0,0-1 0,0 1 0,1 0 0,-1-1 0,0 1 0,0 0 0,1 0 0,-1 0 0,1 0 0,-1 0 0,1 0 0,-1 0 0,1 1 0,0-1 0,-1 0 0,1 1 0,0 0 0,2-1 0,-3 1 0,1 1 0,-1-1 0,1 1 0,-1 0 0,1-1 0,-1 1 0,1 0 0,-1 0 0,0 0 0,0 0 0,1 0 0,-1 0 0,0 0 0,0 0 0,0 1 0,0-1 0,0 0 0,0 1 0,-1-1 0,1 1 0,0-1 0,0 3 0,11 26 0,-2 1 0,-1 0 0,5 36 0,0-5 0,36 170-1365,-43-189-5461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6.388"/>
    </inkml:context>
    <inkml:brush xml:id="br0">
      <inkml:brushProperty name="width" value="0.035" units="cm"/>
      <inkml:brushProperty name="height" value="0.035" units="cm"/>
    </inkml:brush>
  </inkml:definitions>
  <inkml:trace contextRef="#ctx0" brushRef="#br0">0 559 24575,'1'-31'0,"0"-1"0,2 1 0,1 0 0,2 0 0,1 0 0,2 0 0,17-41 0,-9 31 0,35-57 0,-44 84 0,1 1 0,0 0 0,1 1 0,1-1 0,0 2 0,1 0 0,21-16 0,-31 25 0,1 0 0,0 0 0,0 1 0,0-1 0,0 1 0,0 0 0,0 0 0,0 0 0,0 0 0,0 0 0,1 1 0,-1 0 0,0-1 0,0 1 0,1 0 0,-1 1 0,0-1 0,4 1 0,-3 1 0,0-1 0,0 1 0,0 0 0,0 0 0,0 0 0,0 1 0,0 0 0,-1-1 0,0 1 0,1 0 0,4 7 0,3 5 0,-1 0 0,0 1 0,-1 1 0,-1-1 0,7 21 0,19 53-682,35 146-1,-63-211-6143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6.729"/>
    </inkml:context>
    <inkml:brush xml:id="br0">
      <inkml:brushProperty name="width" value="0.035" units="cm"/>
      <inkml:brushProperty name="height" value="0.035" units="cm"/>
    </inkml:brush>
  </inkml:definitions>
  <inkml:trace contextRef="#ctx0" brushRef="#br0">3 134 24575,'0'0'0,"0"0"0,0 0 0,0 0 0,-1 0 0,1 0 0,0 1 0,0-1 0,0 0 0,0 0 0,0 0 0,-1 0 0,1 1 0,0-1 0,0 0 0,0 0 0,0 0 0,0 1 0,0-1 0,0 0 0,0 0 0,0 0 0,0 1 0,0-1 0,0 0 0,0 0 0,0 0 0,0 1 0,0-1 0,0 0 0,0 0 0,0 0 0,0 1 0,0-1 0,0 0 0,0 0 0,1 0 0,-1 1 0,0-1 0,0 0 0,0 0 0,0 0 0,0 0 0,0 0 0,1 1 0,12 4 0,18-2 0,-31-3 0,53 3 0,90 19 0,-137-20 0,0-1 0,0 0 0,0 0 0,0-1 0,0 0 0,0 0 0,1 0 0,9-3 0,-13 2 0,0 0 0,0 0 0,0-1 0,0 1 0,0-1 0,0 0 0,0 0 0,0 0 0,-1 0 0,0-1 0,1 1 0,-1-1 0,0 0 0,0 1 0,0-1 0,0 0 0,1-3 0,0-1 0,0 0 0,-1 0 0,0 0 0,0-1 0,0 1 0,-1 0 0,0-9 0,0 9 0,0 0 0,0 0 0,0 0 0,1 0 0,0 1 0,0-1 0,4-7 0,-6 13-3,0 1 1,0 0-1,1-1 0,-1 1 0,0-1 0,0 1 0,0 0 1,1-1-1,-1 1 0,0 0 0,1-1 0,-1 1 0,0 0 0,1-1 1,-1 1-1,0 0 0,1 0 0,-1 0 0,1-1 0,-1 1 1,0 0-1,1 0 0,-1 0 0,1 0 0,-1 0 0,1 0 1,-1 0-1,1 0 0,0 0 0,10 9 197,4 21-1389,-15-29 916,7 16-6547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7.136"/>
    </inkml:context>
    <inkml:brush xml:id="br0">
      <inkml:brushProperty name="width" value="0.035" units="cm"/>
      <inkml:brushProperty name="height" value="0.035" units="cm"/>
    </inkml:brush>
  </inkml:definitions>
  <inkml:trace contextRef="#ctx0" brushRef="#br0">264 69 24575,'0'1'0,"0"0"0,-1-1 0,1 1 0,0 0 0,0-1 0,-1 1 0,1-1 0,0 1 0,-1-1 0,1 1 0,-1-1 0,1 1 0,-1-1 0,1 1 0,-1-1 0,1 1 0,-1-1 0,1 0 0,-1 1 0,1-1 0,-1 0 0,0 1 0,1-1 0,-1 0 0,0 0 0,1 0 0,-1 0 0,0 0 0,1 0 0,-1 0 0,0 0 0,1 0 0,-1 0 0,-1 0 0,-24-2 0,25 2 0,-7-2 0,-95-18 0,90 16 0,0 0 0,0 0 0,0-1 0,1-1 0,-19-11 0,31 17 0,-1-1 0,0 1 0,0 0 0,1-1 0,-1 1 0,1-1 0,-1 1 0,0-1 0,1 1 0,-1-1 0,1 0 0,-1 1 0,1-1 0,-1 1 0,1-1 0,0 0 0,-1 0 0,1 1 0,0-1 0,0 0 0,-1 0 0,1 1 0,0-1 0,0-1 0,5 1 0,6 10 0,-5-2 0,-1 0 0,1 1 0,-1-1 0,-1 1 0,1 1 0,-2-1 0,4 10 0,18 66 0,-21-65 0,11 45-59,-11-41-159,1-1 0,1 1 1,1-1-1,0 0 1,15 26-1,-10-28-6608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7.494"/>
    </inkml:context>
    <inkml:brush xml:id="br0">
      <inkml:brushProperty name="width" value="0.035" units="cm"/>
      <inkml:brushProperty name="height" value="0.035" units="cm"/>
    </inkml:brush>
  </inkml:definitions>
  <inkml:trace contextRef="#ctx0" brushRef="#br0">1 144 24575,'2'1'0,"0"0"0,0-1 0,0 1 0,0 0 0,-1 0 0,1 0 0,0 1 0,0-1 0,-1 0 0,1 1 0,-1-1 0,1 1 0,1 3 0,9 6 0,4 0 0,0-1 0,1 0 0,0-1 0,0-2 0,1 1 0,0-2 0,1 0 0,25 4 0,-18-6 0,0-1 0,0-1 0,0-1 0,0-1 0,43-7 0,-60 6 0,0-1 0,0 0 0,0-1 0,-1 0 0,1 0 0,-1-1 0,0 0 0,0 0 0,0-1 0,0 0 0,-1 0 0,0-1 0,12-12 0,-15 13 0,0 0 0,0 0 0,-1 0 0,0-1 0,0 1 0,0-1 0,-1 0 0,0 0 0,0 1 0,0-1 0,-1-1 0,1 1 0,-2 0 0,1 0 0,-1 0 0,0-1 0,0 1 0,0 0 0,-1 0 0,0 0 0,-2-8 0,-14-35 0,18 44-1365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8.666"/>
    </inkml:context>
    <inkml:brush xml:id="br0">
      <inkml:brushProperty name="width" value="0.035" units="cm"/>
      <inkml:brushProperty name="height" value="0.035" units="cm"/>
    </inkml:brush>
  </inkml:definitions>
  <inkml:trace contextRef="#ctx0" brushRef="#br0">0 44 24575,'1'-2'0,"-1"1"0,0-1 0,1 0 0,-1 1 0,1-1 0,-1 0 0,1 1 0,0-1 0,0 1 0,0-1 0,0 1 0,0-1 0,0 1 0,0 0 0,0-1 0,0 1 0,1 0 0,-1 0 0,1 0 0,-1 0 0,0 0 0,1 0 0,0 0 0,2 0 0,0-1 0,0 1 0,0-1 0,0 1 0,0 0 0,1 0 0,-1 0 0,0 1 0,8-1 0,-2 3 0,0-1 0,0 2 0,0-1 0,0 1 0,0 1 0,-1-1 0,1 2 0,-1-1 0,13 10 0,9 7 0,34 32 0,-58-47 0,550 520-421,-222-199 221,-282-277 200,135 119 0,-181-163-4,27 19-16,-33-24 27,1 0-1,-1 0 1,1 0 0,-1-1 0,1 1-1,0 0 1,-1-1 0,1 1 0,0-1-1,-1 1 1,1-1 0,0 0-1,0 0 1,0 0 0,-1 0 0,1 0-1,0 0 1,2-1 0,4-8-959,-5-5-5770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09.113"/>
    </inkml:context>
    <inkml:brush xml:id="br0">
      <inkml:brushProperty name="width" value="0.035" units="cm"/>
      <inkml:brushProperty name="height" value="0.035" units="cm"/>
    </inkml:brush>
  </inkml:definitions>
  <inkml:trace contextRef="#ctx0" brushRef="#br0">1251 7 24575,'0'0'0,"0"0"0,0 0 0,0-1 0,0 1 0,0 0 0,0-1 0,0 1 0,0 0 0,0 0 0,0-1 0,0 1 0,0 0 0,0 0 0,-1-1 0,1 1 0,0 0 0,0 0 0,0 0 0,0-1 0,-1 1 0,1 0 0,0 0 0,0 0 0,0-1 0,-1 1 0,1 0 0,0 0 0,0 0 0,-1 0 0,1 0 0,0 0 0,0 0 0,-1-1 0,1 1 0,-1 0 0,-12 3 0,-13 9 0,2 6 0,1 1 0,-37 37 0,-38 52 0,68-74 0,-429 506 0,174-202 0,279-331 0,-48 55 0,3 2 0,-56 93 0,98-137 0,12-18 0,7-10 0,61-61-1365,-61 60-5461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1.014"/>
    </inkml:context>
    <inkml:brush xml:id="br0">
      <inkml:brushProperty name="width" value="0.035" units="cm"/>
      <inkml:brushProperty name="height" value="0.035" units="cm"/>
    </inkml:brush>
  </inkml:definitions>
  <inkml:trace contextRef="#ctx0" brushRef="#br0">805 0 24575,'-1'1'0,"1"-1"0,-1 0 0,0 0 0,1 0 0,-1 1 0,1-1 0,-1 0 0,1 1 0,-1-1 0,1 0 0,-1 1 0,1-1 0,-1 1 0,1-1 0,-1 1 0,1-1 0,0 1 0,-1-1 0,1 1 0,0 0 0,0-1 0,-1 1 0,1-1 0,0 1 0,0 0 0,0-1 0,0 1 0,0-1 0,0 1 0,0 0 0,0 0 0,0 22 0,26 186 0,33 163 0,-44-287 0,-3 0 0,-4 1 0,-3 1 0,-5-1 0,-3 0 0,-4 0 0,-18 86 0,-174 632 0,-61-18 0,52-184 0,46 14 0,140-486 0,6 0 0,5 1 0,6 0 0,5 1 0,7-1 0,31 181 0,32 41 0,2 10 0,-62-293 0,-3-1 0,-4 1 0,-2 0 0,-3-1 0,-13 72 0,-13 44 0,-23 204 0,34-131 0,14-241 0,-2-24 0,-3-30 0,7 34 0,-9-50-1365,3 28-5461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1.435"/>
    </inkml:context>
    <inkml:brush xml:id="br0">
      <inkml:brushProperty name="width" value="0.035" units="cm"/>
      <inkml:brushProperty name="height" value="0.035" units="cm"/>
    </inkml:brush>
  </inkml:definitions>
  <inkml:trace contextRef="#ctx0" brushRef="#br0">9 1 24575,'-4'36'0,"2"-30"0,1 1 0,0 0 0,1-1 0,0 13 0,0-12 0,3 23 0,9 38 0,-10-61 0,0 1 0,0-1 0,0 0 0,1 0 0,0 0 0,1 0 0,0-1 0,0 0 0,0 1 0,10 10 0,-12-15 0,1 0 0,-1 0 0,1-1 0,-1 1 0,1 0 0,0-1 0,0 0 0,0 0 0,0 1 0,0-2 0,0 1 0,0 0 0,0-1 0,5 1 0,-2-1 0,0 0 0,0-1 0,0 0 0,0 0 0,-1 0 0,1-1 0,7-2 0,5-4 0,-1-1 0,-1-1 0,28-19 0,34-33 0,-50 39 0,1 0 0,1 2 0,55-30 0,-83 50 0,0 1 0,-1-1 0,1 0 0,0 0 0,0 1 0,-1-1 0,1 1 0,0-1 0,0 1 0,0 0 0,0 0 0,-1 0 0,1 0 0,0 0 0,0 0 0,0 0 0,0 1 0,0-1 0,-1 0 0,5 2 0,-5 0 0,0-1 0,0 0 0,0 0 0,0 1 0,0-1 0,-1 0 0,1 1 0,0-1 0,-1 1 0,1-1 0,-1 1 0,1-1 0,-1 1 0,1 0 0,-1-1 0,0 1 0,0-1 0,0 1 0,0 0 0,0-1 0,-1 1 0,1-1 0,0 1 0,-1 0 0,0 1 0,-1 5 10,-1 0 0,0 0 0,0 0 0,-1 0 0,0 0 0,0-1 0,-1 1 0,0-1 0,0 0 0,-1-1 0,-11 11 0,-1-1-505,-1 0 0,-40 23 0,31-21-6331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9.883"/>
    </inkml:context>
    <inkml:brush xml:id="br0">
      <inkml:brushProperty name="width" value="0.035" units="cm"/>
      <inkml:brushProperty name="height" value="0.035" units="cm"/>
    </inkml:brush>
  </inkml:definitions>
  <inkml:trace contextRef="#ctx0" brushRef="#br0">386 124 24575,'-1'-4'0,"1"-1"0,-1 0 0,0 0 0,-1 0 0,1 1 0,-1-1 0,0 1 0,0-1 0,-1 1 0,-4-7 0,1 2 0,-1 0 0,0 1 0,-13-13 0,18 19 0,-1 0 0,1 0 0,-1 0 0,1 0 0,-1 1 0,0-1 0,0 1 0,0 0 0,0 0 0,0 0 0,0 0 0,0 0 0,0 1 0,0-1 0,0 1 0,-3 0 0,1 1 0,0-1 0,1 1 0,-1 0 0,0 0 0,1 1 0,-1-1 0,1 1 0,-1 0 0,-5 4 0,-2 3 0,0-1 0,0 2 0,1 0 0,1 0 0,-18 22 0,11-9 0,1 1 0,1 0 0,0 1 0,2 1 0,1 0 0,-16 55 0,23-63 0,0 0 0,2 0 0,0 1 0,1-1 0,1 1 0,1-1 0,0 1 0,1 0 0,1-1 0,1 0 0,10 34 0,-10-44 0,0 1 0,1-1 0,0-1 0,0 1 0,1-1 0,0 1 0,0-1 0,1-1 0,0 1 0,0-1 0,0 0 0,1 0 0,0-1 0,0 0 0,0 0 0,1-1 0,0 0 0,-1 0 0,2 0 0,-1-1 0,0-1 0,1 1 0,-1-1 0,1-1 0,15 2 0,-4-3 0,0 0 0,0-1 0,0-1 0,0 0 0,0-2 0,0-1 0,-1 0 0,0-1 0,0-1 0,22-12 0,27-18-1365,-9-1-5461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09.085"/>
    </inkml:context>
    <inkml:brush xml:id="br0">
      <inkml:brushProperty name="width" value="0.035" units="cm"/>
      <inkml:brushProperty name="height" value="0.035" units="cm"/>
    </inkml:brush>
  </inkml:definitions>
  <inkml:trace contextRef="#ctx0" brushRef="#br0">1 1 24575,'0'0'-8191</inkml:trace>
  <inkml:trace contextRef="#ctx0" brushRef="#br0" timeOffset="1">16 1 24575,'0'0'-8191</inkml:trace>
  <inkml:trace contextRef="#ctx0" brushRef="#br0" timeOffset="2">16 1 24575,'5'0'0,"3"0"-8191</inkml:trace>
  <inkml:trace contextRef="#ctx0" brushRef="#br0" timeOffset="3">48 1 24575,'0'0'-8191</inkml:trace>
  <inkml:trace contextRef="#ctx0" brushRef="#br0" timeOffset="4">64 1 24575,'0'0'-8191</inkml:trace>
  <inkml:trace contextRef="#ctx0" brushRef="#br0" timeOffset="5">64 1 24575,'0'0'-8191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2.229"/>
    </inkml:context>
    <inkml:brush xml:id="br0">
      <inkml:brushProperty name="width" value="0.035" units="cm"/>
      <inkml:brushProperty name="height" value="0.035" units="cm"/>
    </inkml:brush>
  </inkml:definitions>
  <inkml:trace contextRef="#ctx0" brushRef="#br0">65 724 24575,'-2'1'0,"0"0"0,0-1 0,0 1 0,0 0 0,0 0 0,0 1 0,0-1 0,0 0 0,1 1 0,-1-1 0,-2 3 0,2-2 0,0 0 0,0 0 0,0 0 0,-1-1 0,1 1 0,-1-1 0,-4 3 0,7-4 0,-1 0 0,1 0 0,0 0 0,-1 0 0,1 0 0,-1 0 0,1 0 0,0 0 0,-1 0 0,1 0 0,0 0 0,-1 0 0,1 0 0,-1-1 0,1 1 0,0 0 0,-1 0 0,1 0 0,0 0 0,-1-1 0,1 1 0,0 0 0,0 0 0,-1-1 0,-5-15 0,5 7 0,1 1 0,0-1 0,0 0 0,1 0 0,0 0 0,0 1 0,1-1 0,3-9 0,27-67 0,-31 83 0,22-50 0,3 0 0,1 2 0,46-61 0,-49 79 0,2 1 0,0 1 0,2 1 0,2 2 0,52-39 0,-65 55 0,0 0 0,1 1 0,0 1 0,0 1 0,1 0 0,0 2 0,33-8 0,-46 12 0,1 1 0,0 0 0,0 1 0,-1 0 0,1 0 0,0 0 0,0 1 0,-1-1 0,1 2 0,0-1 0,-1 1 0,1 0 0,-1 0 0,0 1 0,1 0 0,-1 0 0,-1 0 0,1 1 0,0 0 0,-1 0 0,0 1 0,0-1 0,0 1 0,0 0 0,-1 0 0,4 7 0,1 3 0,0 1 0,-2 0 0,0 0 0,-1 1 0,-1-1 0,0 1 0,2 19 0,-1 7 0,2 75 0,-9-87-273,-1 1 0,-1-1 0,-2 1 0,-12 39 0,8-38-6553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2.573"/>
    </inkml:context>
    <inkml:brush xml:id="br0">
      <inkml:brushProperty name="width" value="0.035" units="cm"/>
      <inkml:brushProperty name="height" value="0.035" units="cm"/>
    </inkml:brush>
  </inkml:definitions>
  <inkml:trace contextRef="#ctx0" brushRef="#br0">6 120 24575,'-3'14'0,"2"-14"0,1 1 0,0 0 0,0 0 0,-1-1 0,1 1 0,0 0 0,0 0 0,0-1 0,0 1 0,0 0 0,0 0 0,0 0 0,0-1 0,0 1 0,0 0 0,0 0 0,0-1 0,1 1 0,-1 0 0,0 0 0,0-1 0,1 1 0,-1 0 0,1-1 0,-1 1 0,1 0 0,-1-1 0,1 1 0,-1-1 0,1 1 0,-1-1 0,1 1 0,0-1 0,1 2 0,6 3 0,1 1 0,1-1 0,-1 0 0,1-1 0,17 6 0,-14-6 0,0 1 0,22 13 0,-16-6 0,-14-8 0,1 0 0,0 0 0,0 0 0,1-1 0,8 4 0,-13-7 0,0 1 0,0-1 0,0 0 0,0 1 0,0-1 0,0 0 0,0 0 0,1 0 0,-1-1 0,0 1 0,0 0 0,0-1 0,0 1 0,0-1 0,0 0 0,0 0 0,0 0 0,-1 0 0,1 0 0,0 0 0,0 0 0,2-3 0,14-14 0,0-1 0,-2-1 0,22-32 0,13-16 0,-43 58 0,-2 2 0,1 0 0,0 0 0,1 0 0,-1 1 0,1 0 0,10-5 0,-14 11-1365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2.997"/>
    </inkml:context>
    <inkml:brush xml:id="br0">
      <inkml:brushProperty name="width" value="0.035" units="cm"/>
      <inkml:brushProperty name="height" value="0.035" units="cm"/>
    </inkml:brush>
  </inkml:definitions>
  <inkml:trace contextRef="#ctx0" brushRef="#br0">362 0 24575,'-9'2'0,"0"0"0,1 1 0,-12 5 0,-16 5 0,2-3 0,0-2 0,-1-1 0,0-1 0,-65 0 0,97-6 0,1 0 0,-1 0 0,1-1 0,-1 1 0,1-1 0,0 0 0,-1 0 0,1 0 0,0 0 0,0 0 0,-1 0 0,1-1 0,0 1 0,-2-3 0,3 3 0,1 1 0,-1-1 0,1 1 0,0 0 0,-1-1 0,1 1 0,0-1 0,0 1 0,-1-1 0,1 1 0,0-1 0,0 0 0,0 1 0,0-1 0,0 1 0,-1-1 0,1 1 0,0-1 0,0 1 0,0-1 0,1 0 0,-1 1 0,0-1 0,0 0 0,1 0 0,0 0 0,-1 0 0,1 0 0,0 0 0,0 0 0,0 0 0,0 0 0,0 0 0,0 1 0,0-1 0,0 0 0,0 1 0,1-1 0,-1 1 0,2-2 0,1 1 0,0 0 0,0-1 0,0 1 0,0 0 0,1 1 0,-1-1 0,0 1 0,0 0 0,0 0 0,1 0 0,-1 1 0,0-1 0,0 1 0,0 0 0,0 0 0,0 0 0,0 1 0,0-1 0,4 4 0,-3-2 0,-1 0 0,0 0 0,0 0 0,0 1 0,-1 0 0,1 0 0,-1 0 0,0 0 0,0 1 0,0-1 0,-1 1 0,1-1 0,-1 1 0,3 10 0,4 20-273,-2 0 0,-1 0 0,-2 0 0,-1 63 0,-3-80-6553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3.372"/>
    </inkml:context>
    <inkml:brush xml:id="br0">
      <inkml:brushProperty name="width" value="0.035" units="cm"/>
      <inkml:brushProperty name="height" value="0.035" units="cm"/>
    </inkml:brush>
  </inkml:definitions>
  <inkml:trace contextRef="#ctx0" brushRef="#br0">0 177 24575,'0'-2'0,"0"2"0,0 0 0,0 0 0,1 0 0,-1 0 0,0 0 0,0 0 0,0 0 0,0 0 0,0 0 0,0 0 0,0 0 0,0 0 0,0 0 0,0 0 0,0 0 0,0 0 0,0 0 0,0 0 0,0 0 0,0 0 0,0 0 0,1 0 0,-1 0 0,0 0 0,0 0 0,0 0 0,0-1 0,0 1 0,0 0 0,0 0 0,0 0 0,0 0 0,0 0 0,0 0 0,0 0 0,0 0 0,0 0 0,8 8 0,22 15 0,2-2 0,0-1 0,2-1 0,0-2 0,0-1 0,2-2 0,0-2 0,0-1 0,1-2 0,0-1 0,74 5 0,-91-12 0,-1-1 0,0-1 0,1-1 0,-1 0 0,0-2 0,0 0 0,-1-1 0,1-1 0,-1 0 0,0-2 0,19-10 0,-28 13 0,0-1 0,-1 1 0,1-2 0,-1 1 0,0-1 0,-1 0 0,0-1 0,0 0 0,0 0 0,-1 0 0,0-1 0,-1 0 0,0 0 0,0 0 0,-1-1 0,0 0 0,-1 0 0,0 0 0,0 0 0,-1 0 0,1-21 0,-6-63-1365,2 80-5461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4.339"/>
    </inkml:context>
    <inkml:brush xml:id="br0">
      <inkml:brushProperty name="width" value="0.035" units="cm"/>
      <inkml:brushProperty name="height" value="0.035" units="cm"/>
    </inkml:brush>
  </inkml:definitions>
  <inkml:trace contextRef="#ctx0" brushRef="#br0">0 24 24575,'4'-4'0,"17"-15"0,-21 19 0,1 0 0,-1 0 0,1 0 0,0-1 0,-1 1 0,1 0 0,-1 0 0,1 0 0,-1 0 0,1 0 0,0 0 0,-1 0 0,1 0 0,-1 0 0,1 1 0,-1-1 0,1 0 0,0 0 0,-1 0 0,1 1 0,-1-1 0,1 0 0,-1 1 0,1-1 0,-1 0 0,0 1 0,1-1 0,-1 1 0,1-1 0,-1 1 0,0-1 0,1 0 0,-1 1 0,0 0 0,1-1 0,-1 1 0,0-1 0,0 1 0,0-1 0,0 1 0,1-1 0,-1 1 0,0 0 0,0-1 0,0 2 0,3 14 0,-1 1 0,0 0 0,-1 0 0,-2 31 0,0-10 0,9 986-561,-7-981 466,-1 418-1082,-4-406-5181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5.055"/>
    </inkml:context>
    <inkml:brush xml:id="br0">
      <inkml:brushProperty name="width" value="0.035" units="cm"/>
      <inkml:brushProperty name="height" value="0.035" units="cm"/>
    </inkml:brush>
  </inkml:definitions>
  <inkml:trace contextRef="#ctx0" brushRef="#br0">9 626 24575,'-2'-4'0,"1"0"0,0 0 0,0 0 0,0 0 0,0-1 0,0 1 0,1 0 0,0 0 0,0 0 0,0-1 0,1 1 0,-1 0 0,1 0 0,0 0 0,0 0 0,0 0 0,1 0 0,-1 0 0,4-6 0,-1 2 0,1 1 0,0-1 0,1 0 0,-1 1 0,1 0 0,1 1 0,13-13 0,-3 8 0,0 0 0,1 0 0,1 2 0,0 0 0,25-8 0,107-25 0,-133 38 0,634-121-654,-419 85 520,112-22 134,257-43 0,-568 99 0,-4 0 0,1 2 0,58-1 0,-86 4 18,-1 1-1,1 0 1,-1 1 0,0-1 0,1 0 0,-1 1 0,1-1 0,-1 1 0,0 0 0,0 0 0,1 0 0,-1 0 0,0 0 0,0 0-1,0 1 1,0-1 0,0 1 0,0-1 0,0 1 0,-1 0 0,3 3 0,-2-2 7,-1 1-1,0-1 1,0 0 0,0 0-1,0 1 1,-1-1-1,1 0 1,-1 1 0,0-1-1,0 0 1,0 1 0,-1-1-1,1 0 1,-1 1 0,-1 3-1,-28 97-24,-4 19 0,17-26 0,-10 189 0,26 103 0,4-212 0,28 545 0,-16-471 0,-14-227 0,3 31 0,-3-51 0,0 0 0,0-1 0,0 1 0,0-1 0,1 1 0,-1-1 0,1 1 0,0-1 0,0 0 0,0 0 0,0 0 0,3 3 0,-4-6 0,0 1 0,-1-1 0,1 1 0,0-1 0,-1 1 0,1-1 0,0 1 0,-1-1 0,1 1 0,-1 0 0,1-1 0,-1 1 0,0 0 0,1 0 0,-1-1 0,0 1 0,1 0 0,-1 0 0,0-1 0,0 1 0,0 0 0,0 0 0,1 0 0,-1-1 0,0 1 0,0 0 0,-1 0 0,1 0 0,0 0 0,0-1 0,0 1 0,-1 0 0,1 0 0,0-1 0,0 1 0,-1 0 0,1 0 0,-1-1 0,1 1 0,-1 0 0,1-1 0,-1 1 0,1-1 0,-1 1 0,0-1 0,1 1 0,-1-1 0,0 1 0,1-1 0,-1 1 0,0-1 0,0 0 0,1 0 0,-3 1 0,-6 2 0,-1 0 0,1 0 0,-19 2 0,15-3 0,-53 8 0,-106 3 0,92-10 0,16 1-1365,8-1-5461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7.008"/>
    </inkml:context>
    <inkml:brush xml:id="br0">
      <inkml:brushProperty name="width" value="0.035" units="cm"/>
      <inkml:brushProperty name="height" value="0.035" units="cm"/>
    </inkml:brush>
  </inkml:definitions>
  <inkml:trace contextRef="#ctx0" brushRef="#br0">0 1451 24575,'4'0'0,"0"0"0,0 0 0,1 0 0,-1 0 0,0 1 0,0 0 0,0 0 0,0 0 0,0 0 0,-1 0 0,1 1 0,0 0 0,0 0 0,-1 0 0,1 0 0,-1 0 0,0 1 0,0 0 0,0-1 0,0 1 0,0 0 0,0 1 0,-1-1 0,3 5 0,12 21 0,-13-21 0,0 0 0,0 0 0,1-1 0,0 0 0,12 12 0,-16-17 0,1-1 0,0 0 0,0 0 0,-1 1 0,1-1 0,0 0 0,0 0 0,1-1 0,-1 1 0,0 0 0,0-1 0,0 1 0,0-1 0,1 0 0,-1 0 0,0 1 0,0-2 0,0 1 0,1 0 0,-1 0 0,0-1 0,0 1 0,0-1 0,1 0 0,-1 1 0,0-1 0,0 0 0,2-2 0,9-5 0,-1-1 0,0-1 0,0 0 0,-1-1 0,0 0 0,-1-1 0,15-22 0,1 1 0,-15 20 0,190-220 0,-158 189 0,1 2 0,3 2 0,51-35 0,-91 70 0,0 1 0,0 0 0,1 0 0,-1 1 0,1-1 0,0 2 0,10-4 0,-16 6 0,0 0 0,1-1 0,-1 1 0,1 0 0,-1 0 0,1 0 0,-1 0 0,1 1 0,-1-1 0,1 1 0,-1 0 0,0-1 0,1 1 0,-1 0 0,0 0 0,0 1 0,1-1 0,-1 0 0,0 1 0,0-1 0,-1 1 0,1 0 0,0-1 0,0 1 0,-1 0 0,1 0 0,-1 0 0,2 3 0,0 0 0,1 3 0,1-1 0,-1 1 0,2-1 0,-1 0 0,12 11 0,-15-17 0,1 1 0,0 0 0,-1-1 0,1 1 0,0-1 0,0 0 0,0 0 0,0 0 0,0 0 0,0 0 0,0-1 0,0 1 0,0-1 0,0 0 0,0 0 0,0 0 0,0 0 0,0-1 0,1 1 0,3-2 0,2-1 0,1 0 0,-1-1 0,1 0 0,-1-1 0,0 1 0,-1-2 0,1 1 0,-1-1 0,0-1 0,10-10 0,7-9 0,33-47 0,-30 36 0,10-13 0,-20 24 0,1 2 0,1 0 0,1 1 0,1 2 0,26-22 0,-43 40 0,-1 0 0,1 1 0,0 0 0,0 0 0,0 0 0,0 0 0,0 1 0,0 0 0,11-1 0,49 2 0,-51 1 0,-1 0 0,1-1 0,-1-1 0,16-2 0,-20 0 0,0 1 0,0-1 0,0-1 0,0 0 0,-1 0 0,1 0 0,-1-1 0,0-1 0,-1 1 0,1-1 0,8-9 0,3-6 0,-1-1 0,22-35 0,-26 35 0,2 0 0,0 1 0,20-19 0,-33 38 0,0-1 0,0 1 0,0 0 0,0 0 0,0 1 0,0-1 0,1 1 0,-1-1 0,0 1 0,1 0 0,0 0 0,-1 1 0,4-1 0,7 0 0,0 1 0,17 1 0,-22 1 0,1-2 0,-1 0 0,0 0 0,1 0 0,-1-1 0,10-3 0,-11 1 0,0 0 0,0 0 0,-1-1 0,1-1 0,-1 1 0,0-1 0,0-1 0,-1 1 0,1-1 0,-1 0 0,0-1 0,7-10 0,5-9 0,-1-1 0,14-31 0,-14 24 0,-16 32 0,0 0 0,0 1 0,0-1 0,0 1 0,0-1 0,0 0 0,1 1 0,-1 0 0,0-1 0,1 1 0,-1 0 0,1 0 0,-1 0 0,1 0 0,0 0 0,-1 0 0,1 0 0,0 0 0,0 1 0,-1-1 0,1 1 0,0-1 0,0 1 0,0 0 0,0 0 0,0 0 0,0 0 0,2 0 0,4 2 0,0 0 0,0 1 0,-1-1 0,1 2 0,11 6 0,-12-6 0,1-1 0,-1 1 0,1-1 0,13 4 0,-16-7 0,0 1 0,-1-1 0,1 0 0,0-1 0,0 1 0,-1-1 0,1 0 0,-1 0 0,1 0 0,-1 0 0,1-1 0,-1 0 0,0 0 0,1 0 0,6-6 0,-8 6 0,-1 0 0,1 0 0,-1 0 0,0 0 0,1-1 0,-1 1 0,-1-1 0,1 0 0,0 1 0,-1-1 0,1 0 0,-1 0 0,0 0 0,0 0 0,0 0 0,0-1 0,0 1 0,-1 0 0,0 0 0,1 0 0,-1-1 0,0 1 0,-1 0 0,0-4 0,0 4-80,0 0 0,0 0-1,0 0 1,0 0 0,-1 1-1,0-1 1,1 0 0,-1 1-1,0-1 1,0 1 0,0 0 0,-1 0-1,1 0 1,-1 0 0,1 0-1,-4-1 1,-10-8-6746</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7.382"/>
    </inkml:context>
    <inkml:brush xml:id="br0">
      <inkml:brushProperty name="width" value="0.035" units="cm"/>
      <inkml:brushProperty name="height" value="0.035" units="cm"/>
    </inkml:brush>
  </inkml:definitions>
  <inkml:trace contextRef="#ctx0" brushRef="#br0">56 61 24575,'-8'1'0,"0"0"0,0 1 0,0-1 0,1 2 0,-9 2 0,35-12 0,199-59 0,-216 66 0,0 0 0,1-1 0,-1 1 0,0 0 0,0 0 0,0 0 0,1 0 0,-1 1 0,0-1 0,0 1 0,0-1 0,0 1 0,0 0 0,0 0 0,0 0 0,0 0 0,0 0 0,0 0 0,0 0 0,0 1 0,-1-1 0,1 1 0,-1-1 0,1 1 0,-1-1 0,1 1 0,-1 0 0,0 0 0,0 0 0,1 2 0,3 8 0,0-1 0,-1 1 0,0 1 0,2 15 0,0-4 0,24 113 0,-27-119 0,-1 0 0,-1 0 0,-1 0 0,0 0 0,-6 31 0,6-46-62,-1 0 0,0 0 0,0 0 0,0-1 0,0 1 0,0 0 0,0 0 0,-1 0 0,0-1 0,1 1 0,-1-1 0,0 1-1,0-1 1,0 0 0,0 0 0,-1 0 0,1 0 0,-1 0 0,1 0 0,-1-1 0,-3 2 0,-7 2-6764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9.378"/>
    </inkml:context>
    <inkml:brush xml:id="br0">
      <inkml:brushProperty name="width" value="0.035" units="cm"/>
      <inkml:brushProperty name="height" value="0.035" units="cm"/>
    </inkml:brush>
  </inkml:definitions>
  <inkml:trace contextRef="#ctx0" brushRef="#br0">0 6597 24575,'2'1'0,"0"1"0,0-1 0,0 1 0,0-1 0,0 0 0,0 0 0,1 0 0,-1 0 0,0 0 0,0 0 0,1-1 0,-1 1 0,1-1 0,-1 0 0,0 1 0,1-1 0,-1 0 0,1-1 0,-1 1 0,0 0 0,1-1 0,-1 1 0,0-1 0,1 0 0,-1 0 0,0 1 0,0-2 0,0 1 0,1 0 0,-1 0 0,0-1 0,-1 1 0,1-1 0,0 1 0,0-1 0,-1 0 0,1 0 0,-1 0 0,1 0 0,0-3 0,22-44 0,25-80 0,-23 56 0,13-43 6,46-221 0,-13-128-153,52-730-1679,-110 1041 1696,115-1577-449,-55 983 2513,-31 355-1198,-35 68-736,-4 31 0,33-34 0,-29 274 0,-3 27 0,-1 0 0,-1 0 0,-1-46 0,-3 70-136,1 1-1,-1 0 1,1-1-1,-1 1 1,0 0-1,0-1 1,0 1-1,0 0 0,-1-2 1,-5-6-6690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19.738"/>
    </inkml:context>
    <inkml:brush xml:id="br0">
      <inkml:brushProperty name="width" value="0.035" units="cm"/>
      <inkml:brushProperty name="height" value="0.035" units="cm"/>
    </inkml:brush>
  </inkml:definitions>
  <inkml:trace contextRef="#ctx0" brushRef="#br0">0 364 24575,'2'-1'0,"0"1"0,0-1 0,0 1 0,0-1 0,-1 0 0,1 0 0,0 1 0,-1-1 0,1 0 0,-1 0 0,1-1 0,-1 1 0,1 0 0,-1 0 0,2-3 0,19-25 0,-18 24 0,18-31 0,-1-2 0,-1 0 0,27-80 0,-29 70 0,-17 46 0,0-1 0,0 0 0,0 0 0,1 1 0,-1-1 0,1 1 0,-1 0 0,1-1 0,0 1 0,0 0 0,3-3 0,-4 5 0,-1-1 0,1 1 0,-1 0 0,1 0 0,0 0 0,-1-1 0,1 1 0,-1 0 0,1 0 0,0 0 0,-1 0 0,1 0 0,-1 0 0,1 0 0,0 0 0,-1 0 0,1 0 0,0 0 0,-1 0 0,1 1 0,0-1 0,0 1 0,1 0 0,-1 0 0,1 0 0,-1 0 0,0 0 0,0 0 0,0 1 0,1-1 0,-1 0 0,0 1 0,0 1 0,24 41 3,-3 1 0,25 71-1,-14-31-1375,-14-40-5453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09.438"/>
    </inkml:context>
    <inkml:brush xml:id="br0">
      <inkml:brushProperty name="width" value="0.035" units="cm"/>
      <inkml:brushProperty name="height" value="0.035" units="cm"/>
    </inkml:brush>
  </inkml:definitions>
  <inkml:trace contextRef="#ctx0" brushRef="#br0">1 0 24575,'0'0'-8191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20.079"/>
    </inkml:context>
    <inkml:brush xml:id="br0">
      <inkml:brushProperty name="width" value="0.035" units="cm"/>
      <inkml:brushProperty name="height" value="0.035" units="cm"/>
    </inkml:brush>
  </inkml:definitions>
  <inkml:trace contextRef="#ctx0" brushRef="#br0">1 853 24575,'0'0'-8191</inkml:trace>
  <inkml:trace contextRef="#ctx0" brushRef="#br0" timeOffset="1">547 1 24575,'0'2'0,"0"10"0,0 3-8191</inkml:trace>
  <inkml:trace contextRef="#ctx0" brushRef="#br0" timeOffset="2">547 322 24575,'0'6'0,"0"1"-8191</inkml:trace>
  <inkml:trace contextRef="#ctx0" brushRef="#br0" timeOffset="3">547 419 24575,'0'0'-8191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20.407"/>
    </inkml:context>
    <inkml:brush xml:id="br0">
      <inkml:brushProperty name="width" value="0.035" units="cm"/>
      <inkml:brushProperty name="height" value="0.035" units="cm"/>
    </inkml:brush>
  </inkml:definitions>
  <inkml:trace contextRef="#ctx0" brushRef="#br0">78 98 24575,'-11'-17'0,"-20"-21"0,-5-5-8191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24.755"/>
    </inkml:context>
    <inkml:brush xml:id="br0">
      <inkml:brushProperty name="width" value="0.035" units="cm"/>
      <inkml:brushProperty name="height" value="0.035" units="cm"/>
    </inkml:brush>
  </inkml:definitions>
  <inkml:trace contextRef="#ctx0" brushRef="#br0">224 368 24575,'2'-2'0,"-1"0"0,0 0 0,1 0 0,-1 0 0,0 0 0,-1-1 0,1 1 0,0 0 0,-1 0 0,1-1 0,-1 1 0,1-1 0,-1 1 0,0 0 0,0-1 0,0 1 0,-1-1 0,1 1 0,-1 0 0,1-1 0,-1 1 0,0 0 0,1-1 0,-1 1 0,-2-2 0,1-1 0,0 1 0,0-1 0,-1 1 0,1 0 0,-1-1 0,-1 1 0,1 1 0,0-1 0,-1 0 0,-7-5 0,10 9 0,1-1 0,0 1 0,-1 0 0,1 0 0,0 0 0,-1 0 0,1 0 0,0 0 0,-1 0 0,1 0 0,-1 0 0,1 0 0,0 0 0,-1 0 0,1 0 0,0 0 0,-1 0 0,1 0 0,0 0 0,-1 1 0,1-1 0,-1 0 0,1 0 0,0 0 0,0 1 0,-1-1 0,1 0 0,0 0 0,-1 1 0,1-1 0,0 0 0,0 0 0,0 1 0,-1-1 0,1 0 0,0 1 0,0-1 0,0 0 0,0 1 0,-1-1 0,1 1 0,0-1 0,0 0 0,0 1 0,0-1 0,0 1 0,-4 23 0,3-19 0,-12 57 0,-2-1 0,-3-1 0,-32 73 0,26-71 0,10-28 0,4-8 0,0 0 0,-7 34 0,18-58 0,4-8 0,5-9 0,155-348 0,-106 226 0,-33 72 0,22-45 0,-39 92 0,1 0 0,0 1 0,23-28 0,-32 43 0,1 0 0,-1 0 0,1 0 0,0 0 0,0 1 0,0-1 0,0 0 0,0 1 0,1 0 0,-1-1 0,0 1 0,1 0 0,-1 0 0,0 1 0,5-2 0,-5 2 0,-1 0 0,1 0 0,-1 1 0,1-1 0,-1 1 0,1-1 0,-1 1 0,1-1 0,-1 1 0,1 0 0,-1 0 0,0-1 0,1 1 0,-1 0 0,0 0 0,0 0 0,0 1 0,0-1 0,0 0 0,0 0 0,0 1 0,0-1 0,0 0 0,-1 1 0,1-1 0,0 3 0,11 25 0,-2 1 0,-1 1 0,-1-1 0,6 53 0,-8-45 0,29 202-1365,-30-193-5461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25.518"/>
    </inkml:context>
    <inkml:brush xml:id="br0">
      <inkml:brushProperty name="width" value="0.035" units="cm"/>
      <inkml:brushProperty name="height" value="0.035" units="cm"/>
    </inkml:brush>
  </inkml:definitions>
  <inkml:trace contextRef="#ctx0" brushRef="#br0">25 731 24575,'-2'-2'0,"0"1"0,0-1 0,0-1 0,0 1 0,0 0 0,0 0 0,1-1 0,0 1 0,-1-1 0,1 1 0,0-1 0,0 0 0,0 1 0,0-1 0,1 0 0,-1 0 0,1 0 0,0 1 0,0-1 0,0 0 0,0 0 0,1-5 0,0 3 0,1 1 0,0 0 0,0 0 0,1 0 0,-1 0 0,1 0 0,0 0 0,0 1 0,0 0 0,0-1 0,0 1 0,1 0 0,6-3 0,31-21 0,1 2 0,59-24 0,-20 10 0,-47 22 0,0-1 0,-1-2 0,-1-2 0,0-1 0,-2-1 0,37-39 0,-61 56 0,1-1 0,-2-1 0,10-17 0,-15 85 0,-3 62 0,-9 139 0,8-223 0,35-136 0,-11 18 0,4-23 0,47-122 0,-67 215 0,1-1 0,1 1 0,0 0 0,0 0 0,15-17 0,-20 26 0,1 0 0,0 0 0,0 0 0,-1 0 0,1 0 0,0 1 0,1-1 0,-1 0 0,0 1 0,0 0 0,1 0 0,-1 0 0,1 0 0,-1 0 0,1 0 0,-1 0 0,1 1 0,-1-1 0,1 1 0,0 0 0,-1 0 0,1 0 0,0 0 0,-1 0 0,1 1 0,-1-1 0,1 1 0,0 0 0,-1-1 0,1 1 0,-1 0 0,0 1 0,4 1 0,0 1 0,0 1 0,0 0 0,-1 1 0,1-1 0,-1 1 0,-1 0 0,1 1 0,-1-1 0,0 1 0,0-1 0,-1 1 0,0 0 0,0 0 0,-1 1 0,0-1 0,2 16 0,1 8 0,-2 0 0,-2 54 0,-1-84 0,0 12 0,0 0 0,-1 0 0,-1 0 0,0 0 0,-6 20 0,8-33 0,0 0 0,0 0 0,0 0 0,0 0 0,0 0 0,0 0 0,0 0 0,0 0 0,0 0 0,0 0 0,0 0 0,0 0 0,0 0 0,0 0 0,0 0 0,-1 0 0,1 0 0,0 0 0,0 0 0,0 0 0,0 0 0,0 0 0,0 0 0,0 0 0,0 0 0,0 0 0,0 0 0,0 0 0,0 0 0,0 0 0,0 0 0,0 0 0,0 0 0,0 0 0,0 0 0,0 0 0,0 0 0,0 0 0,0 0 0,0 0 0,0 0 0,0 0 0,-1 1 0,2-11 0,2-13 0,6-7 0,54-159 0,-50 155 0,2 0 0,2 2 0,27-43 0,-41 70 0,1 0 0,-1 1 0,1-1 0,0 1 0,1 0 0,-1 0 0,6-3 0,-9 6 0,1 0 0,-1 1 0,0-1 0,0 0 0,1 1 0,-1-1 0,0 1 0,1-1 0,-1 1 0,1 0 0,-1 0 0,0-1 0,1 1 0,-1 0 0,1 0 0,-1 1 0,1-1 0,-1 0 0,0 0 0,1 1 0,-1-1 0,0 1 0,1-1 0,-1 1 0,0-1 0,1 1 0,-1 0 0,0 0 0,0-1 0,0 1 0,0 0 0,0 0 0,2 2 0,1 2 0,-1 1 0,0-1 0,1 0 0,-2 1 0,1 0 0,-1-1 0,0 1 0,0 0 0,2 12 0,-1 7 0,1 27 0,-3-43 0,2 60-341,-2 1 0,-4-1-1,-16 99 1,14-144-6485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25.988"/>
    </inkml:context>
    <inkml:brush xml:id="br0">
      <inkml:brushProperty name="width" value="0.035" units="cm"/>
      <inkml:brushProperty name="height" value="0.035" units="cm"/>
    </inkml:brush>
  </inkml:definitions>
  <inkml:trace contextRef="#ctx0" brushRef="#br0">0 274 24575,'1'0'0,"-1"1"0,0-1 0,0 0 0,0 0 0,0 0 0,0 0 0,0 0 0,1 0 0,-1 1 0,0-1 0,0 0 0,0 0 0,0 0 0,1 0 0,-1 0 0,0 0 0,0 0 0,0 0 0,1 0 0,-1 0 0,0 0 0,0 0 0,0 0 0,1 0 0,-1 0 0,0 0 0,0 0 0,0 0 0,1 0 0,-1 0 0,0 0 0,0 0 0,0 0 0,0 0 0,1 0 0,-1 0 0,0 0 0,0-1 0,0 1 0,0 0 0,1 0 0,-1 0 0,0 0 0,0 0 0,0-1 0,0 1 0,0 0 0,0 0 0,0 0 0,1 0 0,-1-1 0,0 1 0,0 0 0,0 0 0,0 0 0,0-1 0,0 1 0,0 0 0,0 0 0,0 0 0,0-1 0,0 1 0,10 15 0,-4 4 0,-1 0 0,-1 0 0,-1 1 0,1 34 0,-2-30 0,6 164 0,-9-153 0,-1-1 0,-2 0 0,-13 50 0,17-82 0,-7 21 0,6-22 0,1-1 0,0 1 0,0 0 0,-1 0 0,1 0 0,0 0 0,-1-1 0,1 1 0,-1 0 0,1-1 0,-1 1 0,1 0 0,-1-1 0,0 1 0,1 0 0,-1-1 0,0 1 0,1-1 0,-1 0 0,-2 2 0,3-3 0,-1 1 0,1 0 0,0-1 0,-1 1 0,1-1 0,-1 1 0,1-1 0,0 1 0,-1 0 0,1-1 0,0 1 0,-1-1 0,1 0 0,0 1 0,0-1 0,-1 1 0,1-1 0,0 1 0,0-1 0,0 0 0,0 1 0,0-1 0,0 1 0,0-1 0,0 0 0,0 1 0,0-2 0,1-21 0,-1 21 0,17-143 0,60-250 0,-76 391 0,39-129 0,-36 121 0,1 0 0,1 0 0,0 0 0,1 0 0,0 1 0,1 1 0,0-1 0,13-12 0,-19 21 0,0 0 0,0 0 0,1 0 0,-1 0 0,0 1 0,1-1 0,0 1 0,-1-1 0,1 1 0,0 0 0,0 0 0,0 0 0,-1 0 0,1 1 0,0-1 0,0 1 0,0 0 0,0 0 0,0 0 0,0 0 0,0 0 0,0 1 0,0-1 0,0 1 0,0 0 0,0 0 0,4 1 0,-3 1 0,0 0 0,0 0 0,0 0 0,0 0 0,-1 0 0,1 1 0,-1 0 0,0-1 0,0 1 0,0 1 0,0-1 0,-1 0 0,0 1 0,0-1 0,3 10 0,-1 2 0,0 0 0,-2 0 0,0 0 0,-1 0 0,0 0 0,-1 0 0,-1 0 0,-1 0 0,0 0 0,-1 0 0,0 0 0,-2-1 0,0 1 0,0-1 0,-2 0 0,0-1 0,0 0 0,-1 0 0,-1 0 0,-1-1 0,0 0 0,0-1 0,-1 0 0,-1-1 0,0 0 0,0-1 0,-1 0 0,-19 11 0,23-17-273,0 0 0,0-1 0,0 0 0,-13 3 0,-1-3-6553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27.188"/>
    </inkml:context>
    <inkml:brush xml:id="br0">
      <inkml:brushProperty name="width" value="0.035" units="cm"/>
      <inkml:brushProperty name="height" value="0.035" units="cm"/>
    </inkml:brush>
  </inkml:definitions>
  <inkml:trace contextRef="#ctx0" brushRef="#br0">129 0 24575,'-16'208'0,"9"-140"0,-4 50 0,-16 137 0,17-194 0,-2 0 0,-22 65 0,26-109 0,8-17 0,0 0 0,0 0 0,-1 0 0,1 0 0,0 0 0,0 0 0,0 0 0,0 0 0,0 0 0,0 0 0,-1 0 0,1 0 0,0-1 0,0 1 0,0 0 0,0 0 0,0 0 0,0 0 0,-1 0 0,1 0 0,0 0 0,0 0 0,0-1 0,0 1 0,0 0 0,0 0 0,0 0 0,0 0 0,0 0 0,0 0 0,0-1 0,0 1 0,0 0 0,0 0 0,0 0 0,0 0 0,0 0 0,0-1 0,0 1 0,0 0 0,0 0 0,0 0 0,0 0 0,0 0 0,0 0 0,0-1 0,0 1 0,0 0 0,0 0 0,0 0 0,0 0 0,3-36 0,88-591 0,-91 624 0,1-10 0,0 0 0,2 0 0,-1 0 0,9-22 0,-10 32 0,0 0 0,1 1 0,-1-1 0,1 0 0,0 0 0,-1 1 0,1-1 0,1 1 0,-1 0 0,0-1 0,1 1 0,-1 0 0,1 0 0,-1 1 0,1-1 0,0 1 0,0-1 0,0 1 0,0 0 0,0 0 0,0 0 0,0 0 0,0 0 0,6 0 0,-4 1 0,0 0 0,-1 0 0,1 0 0,0 1 0,0-1 0,-1 1 0,1 0 0,0 1 0,-1-1 0,1 1 0,-1 0 0,1 0 0,-1 0 0,8 6 0,-7-3 0,1 0 0,-1 0 0,0 0 0,0 1 0,-1 0 0,1 0 0,-1 0 0,6 13 0,-3-2 0,-1 0 0,0 0 0,-2 1 0,0-1 0,-1 1 0,0 0 0,-1 22 0,-2-11 0,-1 0 0,-1 0 0,-2-1 0,0 1 0,-2-1 0,-18 50 0,18-64 0,0 0 0,-1-1 0,0 1 0,-1-1 0,-1-1 0,-13 16 0,15-21 0,-1 0 0,1 0 0,-1 0 0,-1-1 0,1 0 0,-1-1 0,0 0 0,0 0 0,-1-1 0,-10 4 0,16-6-47,0-1 0,0 0 0,0 0 0,0 0 0,0 0 0,0-1 0,0 1 0,0-1 0,0 0-1,0 0 1,0-1 0,0 1 0,0-1 0,0 0 0,1 0 0,-1 0 0,0-1 0,0 1 0,1-1 0,-1 0 0,1 0 0,-1 0-1,1 0 1,0-1 0,0 1 0,0-1 0,0 0 0,-5-6 0,-3-11-6779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27.779"/>
    </inkml:context>
    <inkml:brush xml:id="br0">
      <inkml:brushProperty name="width" value="0.035" units="cm"/>
      <inkml:brushProperty name="height" value="0.035" units="cm"/>
    </inkml:brush>
  </inkml:definitions>
  <inkml:trace contextRef="#ctx0" brushRef="#br0">20 228 24575,'1'-3'0,"-1"-1"0,1 0 0,0 1 0,0-1 0,0 0 0,1 1 0,-1-1 0,1 1 0,0 0 0,0-1 0,5-5 0,-7 10 0,1-1 0,-1 0 0,0 0 0,1 1 0,-1-1 0,1 0 0,-1 1 0,1-1 0,-1 0 0,0 1 0,1-1 0,-1 0 0,0 1 0,1-1 0,-1 1 0,0-1 0,1 1 0,-1-1 0,0 1 0,0-1 0,0 1 0,0-1 0,1 1 0,-1-1 0,0 1 0,0 0 0,0-1 0,0 1 0,0-1 0,0 1 0,2 22 0,-2-22 0,1 357 0,-1-333 0,-1 0 0,-2-1 0,0 1 0,-1-1 0,-10 33 0,14-57 0,0 0 0,0 1 0,0-1 0,0 0 0,-1 0 0,1 0 0,0 0 0,0 0 0,0 1 0,0-1 0,0 0 0,0 0 0,0 0 0,0 0 0,0 0 0,0 0 0,0 1 0,0-1 0,0 0 0,0 0 0,-1 0 0,1 0 0,0 0 0,0 0 0,0 0 0,0 0 0,0 0 0,0 1 0,-1-1 0,1 0 0,0 0 0,0 0 0,0 0 0,0 0 0,0 0 0,-1 0 0,1 0 0,0 0 0,0 0 0,0 0 0,0 0 0,0 0 0,-1 0 0,1 0 0,0 0 0,0 0 0,0 0 0,0 0 0,0-1 0,-1 1 0,1 0 0,-5-10 0,-2-15 0,2-24 0,2-100 0,18-50 0,-12 167 0,16-105 0,-17 124 0,1 1 0,1 0 0,0-1 0,1 1 0,0 1 0,1-1 0,0 1 0,11-14 0,-15 22 0,0 0 0,1 0 0,-1 1 0,0-1 0,1 1 0,0-1 0,0 1 0,0 0 0,0 0 0,0 0 0,0 1 0,0-1 0,0 1 0,1 0 0,-1-1 0,1 2 0,-1-1 0,1 0 0,-1 1 0,1-1 0,-1 1 0,1 0 0,-1 0 0,1 1 0,-1-1 0,1 1 0,0-1 0,-1 1 0,0 0 0,1 1 0,-1-1 0,0 0 0,0 1 0,1 0 0,-1 0 0,0 0 0,-1 0 0,1 0 0,0 1 0,-1-1 0,1 1 0,3 5 0,3 5 0,0-1 0,-1 1 0,0 1 0,-1 0 0,-1 0 0,0 0 0,-1 1 0,0-1 0,-1 1 0,-1 0 0,0 1 0,-2-1 0,1 27 0,-2-33 0,0-1 0,-1 0 0,0 0 0,0 0 0,-1 0 0,0 0 0,-1 0 0,1-1 0,-1 1 0,-1-1 0,0 1 0,0-1 0,0 0 0,-1-1 0,0 1 0,0-1 0,0 0 0,-1 0 0,0-1 0,0 1 0,-1-1 0,1-1 0,-1 1 0,0-1 0,-1 0 0,1-1 0,-11 4 0,14-5-50,0-1-1,-1 1 1,1-1-1,-1 0 0,0-1 1,1 1-1,-1-1 1,1 0-1,-1 0 1,0 0-1,1 0 0,-1-1 1,0 0-1,1 0 1,0 0-1,-1-1 1,1 1-1,-1-1 0,1 0 1,0 0-1,0-1 1,0 1-1,1-1 1,-1 0-1,0 0 1,-5-6-1,-6-11-6775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28.760"/>
    </inkml:context>
    <inkml:brush xml:id="br0">
      <inkml:brushProperty name="width" value="0.035" units="cm"/>
      <inkml:brushProperty name="height" value="0.035" units="cm"/>
    </inkml:brush>
  </inkml:definitions>
  <inkml:trace contextRef="#ctx0" brushRef="#br0">3363 337 24575,'0'-8'0,"0"0"0,-1 1 0,0-1 0,-1 0 0,0 1 0,0-1 0,0 1 0,-1 0 0,0 0 0,0 0 0,-8-12 0,4 10 0,-1 0 0,1 0 0,-2 0 0,1 1 0,-1 1 0,0 0 0,-11-8 0,-8 0 0,0 0 0,-1 2 0,0 1 0,-59-15 0,7 7 0,-116-13 0,-87 11 0,133 17 0,0 6 0,0 7 0,1 7 0,-179 41 0,212-28 0,1 5 0,2 5 0,1 6 0,3 4 0,-185 110 0,-9 49 0,254-168 0,2 3 0,2 1 0,-72 88 0,102-110 0,0 1 0,2 1 0,1 0 0,0 1 0,2 1 0,1 0 0,-11 38 0,17-42 0,0 0 0,1 1 0,1-1 0,1 0 0,1 1 0,1-1 0,0 1 0,2-1 0,10 39 0,-3-30 0,1 0 0,1-1 0,2 0 0,1-1 0,1 0 0,1-2 0,1 0 0,2-1 0,1 0 0,0-2 0,32 26 0,-1-6 0,2-3 0,1-1 0,3-4 0,78 38 0,-60-40 0,0-2 0,2-4 0,2-4 0,156 27 0,-120-36 0,0-5 0,224-11 0,-211-11 0,-2-5 0,0-6 0,-2-5 0,0-5 0,-3-6 0,-1-5 0,-3-6 0,-1-5 0,109-71 0,-140 72 0,-3-4 0,111-102 0,-137 106 0,-3-1 0,-3-3 0,80-119 0,-106 137 0,-3-1 0,-1-1 0,-2-1 0,-2-1 0,17-70 0,-25 73 0,-2 0 0,-1 0 0,-2-1 0,-2 0 0,-2 0 0,-7-56 0,4 79 0,0 0 0,-2 1 0,0-1 0,-1 1 0,-1 1 0,-13-27 0,14 35 0,0 0 0,0 0 0,-1 1 0,-1 0 0,0 0 0,0 1 0,0 0 0,-1 1 0,0 0 0,-1 0 0,1 1 0,-17-8 0,6 4 0,0 2 0,-1 0 0,0 1 0,0 1 0,-1 1 0,0 1 0,0 1 0,0 1 0,-44 2 0,63 0-136,0 1-1,-1-1 1,1 1-1,-1 0 1,1 0-1,0 0 1,0 1-1,0-1 0,-6 4 1,-5 6-6690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29.907"/>
    </inkml:context>
    <inkml:brush xml:id="br0">
      <inkml:brushProperty name="width" value="0.035" units="cm"/>
      <inkml:brushProperty name="height" value="0.035" units="cm"/>
    </inkml:brush>
  </inkml:definitions>
  <inkml:trace contextRef="#ctx0" brushRef="#br0">1338 65 24575,'0'-4'0,"0"-1"0,0 0 0,0 1 0,1-1 0,0 0 0,0 1 0,0-1 0,2-4 0,-2 8 0,0 0 0,0-1 0,-1 1 0,1 0 0,0 0 0,0 0 0,1 0 0,-1 0 0,0 0 0,0 0 0,0 0 0,1 0 0,-1 1 0,0-1 0,1 0 0,-1 1 0,1-1 0,-1 1 0,1 0 0,-1-1 0,1 1 0,-1 0 0,1 0 0,-1 0 0,1 0 0,-1 0 0,1 0 0,2 1 0,-1 0 0,1-1 0,0 1 0,-1 0 0,1 0 0,-1 0 0,1 1 0,-1-1 0,1 1 0,-1 0 0,0 0 0,0 0 0,0 1 0,0-1 0,4 5 0,-2-2 0,-1 1 0,0 0 0,0 0 0,-1 0 0,0 0 0,0 0 0,3 9 0,1 9 0,-2-1 0,0 1 0,2 34 0,-6-32 0,0 0 0,-2 0 0,-7 48 0,-24 76 0,23-115 0,-40 159 0,-25 107 0,-3 14 0,61-268 0,-1-1 0,-3-1 0,-2 0 0,-42 64 0,-317 359 0,345-427 0,-220 207 0,114-118 0,94-82 0,-54 70 0,84-93 0,12-15 0,0-1 0,-1 0 0,0-1 0,-1 1 0,1-1 0,-2-1 0,1 0 0,-1 0 0,-12 7 0,21-13 3,-1-1-1,0 0 1,0 1 0,0-1-1,1 0 1,-1 1-1,0-1 1,0 0 0,0 0-1,0 0 1,0 0 0,1 0-1,-1 0 1,0 0-1,0 0 1,0 0 0,0 0-1,0 0 1,1-1-1,-1 1 1,0 0 0,0-1-1,0 1 1,1 0-1,-1-1 1,0 1 0,1-1-1,-1 1 1,0-1-1,1 0 1,-1 1 0,0-1-1,1 0 1,-1 1-1,1-1 1,-1 0 0,1 1-1,0-1 1,-1 0-1,1 0 1,0 0 0,-1-1-1,0-4-257,-1 0 0,1 0-1,0 0 1,0-10 0,1 14 54,0-21-6625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0.272"/>
    </inkml:context>
    <inkml:brush xml:id="br0">
      <inkml:brushProperty name="width" value="0.035" units="cm"/>
      <inkml:brushProperty name="height" value="0.035" units="cm"/>
    </inkml:brush>
  </inkml:definitions>
  <inkml:trace contextRef="#ctx0" brushRef="#br0">98 1 24575,'1'0'0,"0"0"0,-1 0 0,1 1 0,-1-1 0,1 0 0,0 0 0,-1 1 0,1-1 0,-1 0 0,1 1 0,-1-1 0,1 1 0,-1-1 0,1 1 0,-1-1 0,1 1 0,-1-1 0,0 1 0,1-1 0,-1 1 0,0-1 0,1 1 0,-1 0 0,0-1 0,0 1 0,0 0 0,1-1 0,-1 1 0,0 0 0,0-1 0,0 1 0,0 0 0,0-1 0,-1 2 0,-1 26 0,2-25 0,-6 23 0,0-1 0,-2 0 0,-1 0 0,-15 29 0,14-32 0,0 0 0,2 1 0,0 0 0,1 0 0,-4 31 0,11-51 0,0-1 0,-1 0 0,1 0 0,0 1 0,0-1 0,1 0 0,-1 0 0,0 1 0,1-1 0,-1 0 0,1 0 0,0 0 0,0 0 0,0 0 0,0 0 0,0 0 0,0 0 0,0 0 0,1 0 0,2 2 0,-2-2 0,1 0 0,-1-1 0,1 1 0,0-1 0,-1 0 0,1 1 0,0-2 0,0 1 0,0 0 0,0 0 0,0-1 0,0 0 0,4 1 0,6-2 0,0 0 0,-1 0 0,1-1 0,-1-1 0,1 0 0,13-6 0,3-2-1365,-5-1-5461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09.783"/>
    </inkml:context>
    <inkml:brush xml:id="br0">
      <inkml:brushProperty name="width" value="0.035" units="cm"/>
      <inkml:brushProperty name="height" value="0.035" units="cm"/>
    </inkml:brush>
  </inkml:definitions>
  <inkml:trace contextRef="#ctx0" brushRef="#br0">145 1 24575,'3'0'0</inkml:trace>
  <inkml:trace contextRef="#ctx0" brushRef="#br0" timeOffset="1">145 1 24575,'-3'2'0</inkml:trace>
  <inkml:trace contextRef="#ctx0" brushRef="#br0" timeOffset="2">1 33 24575,'0'0'-8191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0.866"/>
    </inkml:context>
    <inkml:brush xml:id="br0">
      <inkml:brushProperty name="width" value="0.035" units="cm"/>
      <inkml:brushProperty name="height" value="0.035" units="cm"/>
    </inkml:brush>
  </inkml:definitions>
  <inkml:trace contextRef="#ctx0" brushRef="#br0">372 372 24575,'1'-7'0,"0"1"0,1-1 0,-1 1 0,2 0 0,-1 0 0,0 0 0,1 0 0,0 0 0,1 0 0,-1 1 0,1 0 0,0-1 0,6-5 0,19-29 0,-17 19 0,-1 0 0,10-31 0,-18 44 0,0 0 0,-1-1 0,0 1 0,-1-1 0,0 1 0,0-1 0,-1 1 0,0-1 0,0 0 0,-2-8 0,1 15 0,1-1 0,-1 1 0,0 0 0,0-1 0,0 1 0,0 0 0,0 0 0,-1-1 0,1 1 0,-1 0 0,1 0 0,-1 1 0,0-1 0,1 0 0,-1 1 0,0-1 0,0 1 0,0-1 0,-1 1 0,1 0 0,0 0 0,0 0 0,-1 0 0,1 0 0,0 1 0,-1-1 0,1 1 0,-1-1 0,1 1 0,-1 0 0,-4 0 0,-6 1 0,0 0 0,0 1 0,1 0 0,-22 7 0,1 1 0,0 1 0,-33 17 0,49-20 0,1 1 0,0 1 0,0 0 0,1 1 0,-21 21 0,32-29 0,0 1 0,1 0 0,-1 1 0,1-1 0,0 0 0,0 1 0,1 0 0,-1 0 0,1 0 0,0 0 0,0 0 0,1 0 0,0 0 0,0 0 0,0 1 0,0-1 0,1 1 0,0 8 0,1-6 0,1-1 0,-1 0 0,2 0 0,-1 1 0,1-2 0,0 1 0,0 0 0,1-1 0,0 1 0,0-1 0,0 0 0,11 10 0,6 4 0,0-2 0,2-1 0,0 0 0,0-2 0,32 15 0,-29-16 0,0 1 0,-1 1 0,-1 1 0,30 27 0,-51-41 0,0 0 0,-1 0 0,1 0 0,-1 0 0,1 0 0,-1 0 0,0 1 0,0-1 0,-1 1 0,1 0 0,-1-1 0,0 1 0,0 0 0,0 0 0,0 0 0,0 7 0,-1-8 0,-1 0 0,1-1 0,-1 1 0,0 0 0,0 0 0,0 0 0,0-1 0,-1 1 0,1 0 0,-1-1 0,1 1 0,-1-1 0,0 0 0,0 1 0,0-1 0,0 0 0,0 0 0,-1-1 0,1 1 0,-1 0 0,1-1 0,-1 1 0,-2 0 0,-6 3 0,1-1 0,-1-1 0,1 1 0,-1-2 0,0 0 0,0 0 0,-1-1 0,-20 0 0,5-2 0,-1-1 0,-38-9 0,50 8 15,1-1 0,0-1 0,0 0 0,0-1 0,1-1 0,0 0 0,-13-10 0,22 14-33,1 0-1,-1-1 1,1 1 0,0-1 0,1-1-1,-1 1 1,1 0 0,-1-1 0,1 1-1,-2-7 1,3 7-58,1 1 1,0-1-1,0 1 1,0-1-1,1 0 1,-1 1-1,1-1 1,0 0-1,0 0 1,0 1-1,0-1 1,1 0-1,0 1 1,-1-1-1,2 0 0,1-5 1,8-14-6751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1.424"/>
    </inkml:context>
    <inkml:brush xml:id="br0">
      <inkml:brushProperty name="width" value="0.035" units="cm"/>
      <inkml:brushProperty name="height" value="0.035" units="cm"/>
    </inkml:brush>
  </inkml:definitions>
  <inkml:trace contextRef="#ctx0" brushRef="#br0">153 204 24575,'2'-1'0,"0"1"0,1-1 0,-1 1 0,0-1 0,0 0 0,0 0 0,0 0 0,0 0 0,-1 0 0,1 0 0,0-1 0,0 1 0,-1-1 0,3-2 0,17-25 0,-20 29 0,0-1 0,-1 0 0,0 1 0,1-1 0,-1 0 0,1 0 0,-1 0 0,0 1 0,1-1 0,-1 0 0,0 0 0,0 0 0,0 0 0,0 0 0,0 0 0,0 1 0,0-1 0,0 0 0,0 0 0,0 0 0,0 0 0,-1 0 0,1 0 0,0 1 0,-1-1 0,1 0 0,-1 0 0,1 0 0,-2-1 0,1 2 0,0-1 0,-1 0 0,0 1 0,1-1 0,-1 0 0,1 1 0,-1 0 0,0-1 0,1 1 0,-1 0 0,0 0 0,1 0 0,-1 0 0,-2 1 0,-6 0 0,1 1 0,-1 0 0,1 1 0,-13 5 0,14-3 0,0 0 0,0 0 0,0 1 0,1 0 0,0 0 0,0 1 0,1 0 0,0 0 0,0 0 0,0 1 0,1 0 0,1 0 0,-1 0 0,1 1 0,0 0 0,1-1 0,0 1 0,1 1 0,-3 13 0,3-10 0,0 0 0,0 1 0,2-1 0,-1 1 0,2-1 0,0 0 0,0 1 0,2-1 0,-1 0 0,2 0 0,0 0 0,0 0 0,8 15 0,-8-21 0,1 0 0,-1-1 0,1 1 0,1-1 0,-1 0 0,1 0 0,0 0 0,1-1 0,-1 0 0,1 0 0,0-1 0,0 0 0,0 0 0,1-1 0,-1 1 0,1-2 0,0 1 0,0-1 0,0 0 0,0-1 0,0 0 0,1 0 0,-1-1 0,0 0 0,0 0 0,0-1 0,1 0 0,-1-1 0,0 1 0,0-2 0,0 1 0,-1-1 0,1 0 0,-1-1 0,1 1 0,-1-2 0,0 1 0,0-1 0,-1 0 0,0 0 0,0-1 0,0 0 0,0 0 0,-1 0 0,7-11 0,-6 6 0,0 0 0,-1 0 0,0-1 0,0 0 0,-2 0 0,1 0 0,-2 0 0,0 0 0,0-1 0,-1 1 0,0-1 0,-1 1 0,-3-18 0,0 4 0,-1 0 0,-1-1 0,-2 2 0,-1-1 0,-13-30 0,14 40 0,-1 0 0,0 1 0,-1 0 0,-15-19 0,22 31 0,-1-1 0,0 0 0,0 1 0,-1 0 0,1 0 0,-1 0 0,1 0 0,-1 1 0,0-1 0,0 1 0,0 0 0,0 0 0,0 0 0,0 1 0,-1-1 0,1 1 0,-1 0 0,1 0 0,-1 1 0,1 0 0,-8 0 0,9 0 0,0 1 0,0 0 0,0 0 0,0 0 0,0 1 0,0-1 0,1 1 0,-1-1 0,0 1 0,1 0 0,0 0 0,-1 0 0,1 1 0,0-1 0,0 0 0,0 1 0,0-1 0,1 1 0,-1 0 0,1-1 0,-1 1 0,1 0 0,0 0 0,0 0 0,0 0 0,1 0 0,-1 3 0,-2 10 0,1-1 0,1 0 0,0 0 0,2 18 0,4 25 0,3-1 0,2 0 0,2-1 0,22 61 0,-24-86 0,1 0 0,2 0 0,1-1 0,1-1 0,24 35 0,-28-46 120,-11-18-147,0-1 1,0 1-1,-1 0 1,1 0-1,0 0 1,0 0-1,0 0 1,-1 0-1,1 0 1,0 0-1,0 0 1,0 0-1,-1 0 1,1 0-1,0 0 1,0 0-1,0 0 1,-1 0-1,1 0 1,0 0-1,0 0 1,0 0-1,-1 0 1,1 1-1,0-1 1,0 0-1,0 0 0,0 0 1,-1 0-1,1 0 1,0 0-1,0 1 1,0-1-1,0 0 1,0 0-1,0 0 1,-1 0-1,1 1 1,0-1-1,0 0 1,0 0-1,0 0 1,0 1-1,0-1 1,0 0-1,0 0 1,0 0-1,0 1 1,0-1-1,0 0 1,0 0-1,0 0 1,0 1-1,0-1 0,0 0 1,-9-5-6800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1.784"/>
    </inkml:context>
    <inkml:brush xml:id="br0">
      <inkml:brushProperty name="width" value="0.035" units="cm"/>
      <inkml:brushProperty name="height" value="0.035" units="cm"/>
    </inkml:brush>
  </inkml:definitions>
  <inkml:trace contextRef="#ctx0" brushRef="#br0">0 3 24575,'0'-1'0,"1"1"0,-1 0 0,0 0 0,0 0 0,1 0 0,-1-1 0,0 1 0,0 0 0,1 0 0,-1 0 0,0 0 0,1 0 0,-1 0 0,0 0 0,1 0 0,-1 0 0,0 0 0,0 0 0,1 0 0,-1 0 0,0 0 0,1 0 0,-1 0 0,0 0 0,0 0 0,1 0 0,-1 0 0,0 1 0,1-1 0,-1 0 0,0 0 0,0 0 0,0 0 0,1 1 0,-1-1 0,0 0 0,0 1 0,11 13 0,4 19 0,-15-33 0,10 29 0,-2 0 0,-1 0 0,-1 0 0,-2 1 0,2 39 0,-6 0 0,-8 81 0,7-145 0,1 0 0,-1 0 0,1 1 0,1-1 0,-1 0 0,1 0 0,2 9 0,-3-13 0,0 0 0,1 0 0,-1 0 0,1 0 0,-1 0 0,1-1 0,-1 1 0,1 0 0,-1 0 0,1-1 0,0 1 0,0 0 0,-1-1 0,1 1 0,0-1 0,0 1 0,0-1 0,-1 1 0,2-1 0,0 1 0,0-1 0,0 0 0,-1 0 0,1 0 0,0 0 0,0 0 0,-1 0 0,1-1 0,0 1 0,-1 0 0,1-1 0,0 1 0,-1-1 0,3-1 0,11-5-151,-1-2-1,0 0 0,0 0 0,-1-1 1,0-1-1,-1 0 0,0-1 1,15-19-1,-12 10-6674</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2.189"/>
    </inkml:context>
    <inkml:brush xml:id="br0">
      <inkml:brushProperty name="width" value="0.035" units="cm"/>
      <inkml:brushProperty name="height" value="0.035" units="cm"/>
    </inkml:brush>
  </inkml:definitions>
  <inkml:trace contextRef="#ctx0" brushRef="#br0">225 284 24575,'14'-15'0,"0"0"0,-2-1 0,22-35 0,-29 43 0,0-1 0,-1 1 0,0-1 0,-1 0 0,0 0 0,0-1 0,-1 1 0,0-1 0,0 1 0,-1-15 0,-1 21 0,0 0 0,0 0 0,0 0 0,-1 0 0,0 0 0,1 0 0,-1 0 0,0 0 0,0 0 0,-1 0 0,1 1 0,0-1 0,-1 1 0,0-1 0,0 1 0,1-1 0,-1 1 0,-1 0 0,1 0 0,0 0 0,0 0 0,-1 0 0,1 0 0,-1 1 0,0-1 0,0 1 0,1 0 0,-1 0 0,0 0 0,0 0 0,0 0 0,-6 0 0,2 1 0,1-1 0,-1 1 0,0 0 0,0 1 0,0 0 0,0 0 0,1 1 0,-1-1 0,1 1 0,-1 1 0,1-1 0,0 1 0,-11 7 0,11-6 0,-1 1 0,1 0 0,0 0 0,0 0 0,0 1 0,1 0 0,0 0 0,0 1 0,1-1 0,0 1 0,0 0 0,0 0 0,1 0 0,0 1 0,0-1 0,1 1 0,0 0 0,1 0 0,-1-1 0,1 1 0,1 0 0,0 0 0,0 0 0,0 0 0,1 0 0,0 0 0,1 0 0,0 0 0,0-1 0,0 1 0,1-1 0,0 1 0,1-1 0,6 11 0,29 38 0,-22-32 0,16 28 0,-28-44 0,-2 0 0,1 0 0,-1 0 0,0 0 0,-1 1 0,0-1 0,0 1 0,0 10 0,-2-15 0,0 0 0,-1 0 0,1 0 0,-1 1 0,0-1 0,-1 0 0,1 0 0,-1 0 0,1-1 0,-1 1 0,-1 0 0,1-1 0,0 1 0,-1-1 0,1 1 0,-1-1 0,0 0 0,0 0 0,-1-1 0,1 1 0,-1-1 0,1 1 0,-5 1 0,2 0 0,0-1 0,-1 0 0,1-1 0,0 1 0,-1-1 0,1 0 0,-1-1 0,0 0 0,0 0 0,1 0 0,-1-1 0,0 0 0,-12-1 0,15 0-62,1 0 0,-1-1 0,1 1 0,-1-1 0,1 1 0,0-1 0,0 0 0,-1-1 0,2 1 0,-1 0 0,0-1 0,0 0-1,1 1 1,-1-1 0,1 0 0,0 0 0,0-1 0,0 1 0,0 0 0,1-1 0,-2-4 0,-4-12-6764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2.902"/>
    </inkml:context>
    <inkml:brush xml:id="br0">
      <inkml:brushProperty name="width" value="0.035" units="cm"/>
      <inkml:brushProperty name="height" value="0.035" units="cm"/>
    </inkml:brush>
  </inkml:definitions>
  <inkml:trace contextRef="#ctx0" brushRef="#br0">35 133 24575,'1'0'0,"-1"0"0,1-1 0,0 1 0,-1 0 0,1 0 0,0 0 0,-1-1 0,1 1 0,-1 0 0,1 0 0,-1-1 0,1 1 0,0-1 0,-1 1 0,1 0 0,-1-1 0,0 1 0,1-1 0,-1 1 0,1-1 0,-1 1 0,1-2 0,-2-1 0,-5 8 0,1 1 0,1 1 0,0-1 0,0 0 0,0 1 0,1 0 0,0 0 0,1 0 0,-1 0 0,1 1 0,1-1 0,-1 1 0,1 9 0,-1 14 0,3 49 0,-1-80 0,0 8 0,1 0 0,0 0 0,1 0 0,-1 0 0,2 0 0,-1-1 0,1 1 0,5 10 0,-7-16 0,1 1 0,-1-1 0,1 0 0,0 1 0,-1-1 0,1 0 0,1 0 0,-1 0 0,0 0 0,0 0 0,1-1 0,-1 1 0,1-1 0,-1 1 0,1-1 0,0 0 0,-1 0 0,1 0 0,0 0 0,0-1 0,0 1 0,0-1 0,-1 0 0,1 1 0,0-1 0,4-1 0,-1 0 0,1 0 0,-1 0 0,1-1 0,-1 0 0,0 0 0,1 0 0,-1-1 0,0 0 0,-1 0 0,1-1 0,0 1 0,-1-1 0,0-1 0,0 1 0,0-1 0,-1 0 0,1 0 0,-1 0 0,0 0 0,-1-1 0,1 0 0,-1 1 0,0-1 0,3-11 0,1-2 0,-2 0 0,0-1 0,-2 1 0,0-1 0,-1 0 0,-1-38 0,-2 50 0,1 0 0,0 0 0,1 0 0,0 0 0,0 0 0,3-13 0,-2 19 0,-1 0 0,0-1 0,0 1 0,1 0 0,-1 0 0,1 0 0,0 0 0,-1 0 0,1 0 0,0 0 0,0 1 0,0-1 0,1 0 0,-1 1 0,0 0 0,0 0 0,1 0 0,-1 0 0,1 0 0,-1 0 0,1 0 0,-1 1 0,1-1 0,2 1 0,2-1 0,-1 1 0,0 0 0,1 0 0,-1 1 0,0-1 0,1 1 0,-1 1 0,0-1 0,0 1 0,0 0 0,0 1 0,0-1 0,7 5 0,-5-2 0,0 1 0,0-1 0,-1 2 0,1-1 0,-1 1 0,-1-1 0,0 2 0,10 14 0,-12-17 0,0 1 0,-1 1 0,0-1 0,0 0 0,-1 1 0,1 0 0,-2-1 0,1 1 0,-1 0 0,0 0 0,0 0 0,-1 7 0,0-9 0,0 0 0,-1 0 0,0-1 0,0 1 0,-1 0 0,1-1 0,-1 1 0,0-1 0,0 1 0,-1-1 0,1 0 0,-1 0 0,0 0 0,0 0 0,0 0 0,0-1 0,-1 0 0,-5 5 0,7-6 0,0 0 0,-1-1 0,1 1 0,0-1 0,-1 0 0,1 1 0,0-1 0,-1 0 0,1 0 0,-1-1 0,0 1 0,1-1 0,-1 1 0,0-1 0,1 0 0,-1 0 0,0 0 0,1 0 0,-1 0 0,-3-1 0,4 0 0,0 0 0,0 0 0,0 0 0,0 0 0,1-1 0,-1 1 0,1 0 0,-1-1 0,1 1 0,-1-1 0,1 0 0,0 0 0,0 1 0,0-1 0,0 0 0,0 0 0,0 0 0,0 0 0,0 0 0,1 0 0,-1 0 0,1 0 0,0 0 0,0 0 0,-1 0 0,2-3 0,-1-4 0,1 0 0,0 0 0,0 0 0,1 1 0,0-1 0,1 0 0,0 1 0,0 0 0,1 0 0,0 0 0,0 0 0,8-10 0,2-1 0,1 0 0,0 2 0,27-25 0,-26 28 0,0 1 0,28-17 0,-37 25 0,1 1 0,-1 1 0,1-1 0,-1 1 0,1 1 0,0-1 0,0 1 0,0 1 0,12-2 0,-18 3 0,0 1 0,0-1 0,0 0 0,0 0 0,0 1 0,0-1 0,-1 1 0,1 0 0,0 0 0,0-1 0,-1 1 0,1 0 0,0 0 0,-1 1 0,1-1 0,-1 0 0,1 1 0,-1-1 0,0 0 0,1 1 0,-1-1 0,0 1 0,0 0 0,0-1 0,0 1 0,1 3 0,1 5 0,1 1 0,-1-1 0,3 20 0,-2-9 0,31 125 0,-35-143-119,1-3 64,-1 1 1,0-1 0,0 1 0,0 0 0,1-1 0,-1 1-1,0-1 1,0 1 0,0 0 0,0-1 0,0 1 0,0 0 0,0-1-1,0 1 1,0 0 0,-1-1 0,1 1 0,0-1 0,0 1-1,0 0 1,-1-1 0,0 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3.230"/>
    </inkml:context>
    <inkml:brush xml:id="br0">
      <inkml:brushProperty name="width" value="0.035" units="cm"/>
      <inkml:brushProperty name="height" value="0.035" units="cm"/>
    </inkml:brush>
  </inkml:definitions>
  <inkml:trace contextRef="#ctx0" brushRef="#br0">1 26 24575,'0'-6'0,"2"-4"0,2 3 0,-1 4 0,0 6 0,-4 8 0,-1 5 0,-1 2 0,1 1 0,0-3-8191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3.556"/>
    </inkml:context>
    <inkml:brush xml:id="br0">
      <inkml:brushProperty name="width" value="0.035" units="cm"/>
      <inkml:brushProperty name="height" value="0.035" units="cm"/>
    </inkml:brush>
  </inkml:definitions>
  <inkml:trace contextRef="#ctx0" brushRef="#br0">1 160 24575,'12'15'0,"-1"0"0,-1 1 0,15 28 0,-20-35 0,109 224 0,9 14 0,-117-234 0,-6-13 0,0 0 0,0 0 0,0 0 0,0 0 0,0 0 0,0 0 0,0 0 0,0 0 0,0 0 0,0 0 0,0 0 0,0 0 0,0 0 0,-1 0 0,1 0 0,0 0 0,0 0 0,0 0 0,0 0 0,0 0 0,0 0 0,0 0 0,0 0 0,0 0 0,0 0 0,0 0 0,0 0 0,0 0 0,0 0 0,0 0 0,0 0 0,0 0 0,0 0 0,0 0 0,0 0 0,0 0 0,0 0 0,0 0 0,0 0 0,0 0 0,0 0 0,0 1 0,0-1 0,0 0 0,0 0 0,0 0 0,-14-19 0,-7-21 0,2 0 0,2 0 0,1-2 0,2 0 0,2-1 0,-10-74 0,19 94 0,2 1 0,1 0 0,0-1 0,2 1 0,1 0 0,6-29 0,-6 39 0,1 0 0,0 0 0,0 0 0,1 1 0,1 0 0,0 0 0,0 0 0,1 1 0,1 0 0,0 0 0,0 1 0,17-16 0,-21 22 0,0 0 0,0 0 0,0 1 0,0-1 0,0 1 0,1 0 0,-1 0 0,1 0 0,-1 1 0,1-1 0,0 1 0,-1 0 0,1 1 0,0-1 0,0 1 0,0 0 0,-1 0 0,1 0 0,0 1 0,0 0 0,0 0 0,-1 0 0,1 0 0,-1 1 0,1 0 0,-1 0 0,1 0 0,-1 0 0,0 1 0,0 0 0,0 0 0,0 0 0,-1 0 0,1 0 0,-1 1 0,0-1 0,0 1 0,0 0 0,-1 0 0,1 0 0,-1 1 0,0-1 0,3 9 0,-2-3 0,-1 1 0,0-1 0,-1 0 0,0 1 0,-1-1 0,0 1 0,-1-1 0,0 1 0,-1-1 0,0 1 0,0-1 0,-1 0 0,0 0 0,-1 0 0,0-1 0,-10 17 0,6-11 0,-2 0 0,1-1 0,-2 0 0,0-1 0,0 0 0,-1-1 0,-1 0 0,0-1 0,-23 15 0,-2-7 120,36-19-194,0 1-1,0 0 1,0-1 0,1 1 0,-1-1-1,0 0 1,0 0 0,0 0 0,0 0-1,0 0 1,0 0 0,0 0 0,1-1-1,-1 1 1,0 0 0,0-1 0,0 0-1,1 1 1,-3-3 0,-4-4-6752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3.899"/>
    </inkml:context>
    <inkml:brush xml:id="br0">
      <inkml:brushProperty name="width" value="0.035" units="cm"/>
      <inkml:brushProperty name="height" value="0.035" units="cm"/>
    </inkml:brush>
  </inkml:definitions>
  <inkml:trace contextRef="#ctx0" brushRef="#br0">1 89 24575,'8'-8'0,"46"-42"0,-49 46 0,0 1 0,-1-1 0,1 1 0,1 0 0,-1 1 0,0-1 0,1 1 0,-1 0 0,1 1 0,6-2 0,-10 3 0,0-1 0,0 1 0,0 0 0,0 1 0,0-1 0,-1 0 0,1 0 0,0 1 0,0-1 0,0 1 0,0 0 0,0 0 0,0-1 0,-1 1 0,1 0 0,0 1 0,-1-1 0,3 2 0,-1 0 0,0 0 0,0 0 0,-1 1 0,0-1 0,1 1 0,-1 0 0,0 0 0,1 5 0,2 6 0,0 0 0,-2 1 0,3 24 0,2 73 0,-5-61 0,10 59 0,-10-96 0,0 0 0,2 1 0,0-1 0,0-1 0,1 1 0,1-1 0,0 0 0,11 15 0,-16-26-62,0 0 0,0-1 0,0 1 0,0 0 0,0-1 0,1 1 0,-1-1 0,1 0 0,0 0 0,0 0 0,0 0 0,0 0-1,0 0 1,0-1 0,0 0 0,0 1 0,1-1 0,-1-1 0,0 1 0,1 0 0,4 0 0,6-3-6764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4.227"/>
    </inkml:context>
    <inkml:brush xml:id="br0">
      <inkml:brushProperty name="width" value="0.035" units="cm"/>
      <inkml:brushProperty name="height" value="0.035" units="cm"/>
    </inkml:brush>
  </inkml:definitions>
  <inkml:trace contextRef="#ctx0" brushRef="#br0">60 60 24575,'-5'0'0,"-5"0"0,-3 0 0,-3 0 0,5 0 0,7 0 0,9 0 0,7 0 0,6 0 0,7 0 0,3 0 0,3-3 0,2-3 0,1-4 0,2-3 0,1-2 0,-6 2-8191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4.709"/>
    </inkml:context>
    <inkml:brush xml:id="br0">
      <inkml:brushProperty name="width" value="0.035" units="cm"/>
      <inkml:brushProperty name="height" value="0.035" units="cm"/>
    </inkml:brush>
  </inkml:definitions>
  <inkml:trace contextRef="#ctx0" brushRef="#br0">4040 166 24575,'1'-3'0,"1"0"0,-1 0 0,0 0 0,1-1 0,-2 1 0,1 0 0,0-1 0,-1 1 0,1-1 0,-1 1 0,0-1 0,0 1 0,0 0 0,-1-1 0,1 1 0,-1-1 0,0 1 0,0 0 0,0-1 0,0 1 0,-1 0 0,1 0 0,-1 0 0,0 0 0,0 0 0,0 0 0,0 1 0,-4-5 0,0 1 0,-1 1 0,1 0 0,-1 0 0,0 0 0,-1 1 0,1 0 0,-1 0 0,1 1 0,-1 0 0,-15-3 0,-15-1 0,0 1 0,0 3 0,0 1 0,-49 4 0,-154 25 0,-415 101-1633,8 42 475,-198 98 676,642-189 322,3 8-1,-197 120 0,320-160 344,-100 78 0,151-104-82,2 1 0,1 1-1,1 2 1,1 0-1,1 1 1,1 1 0,-18 34-1,31-48 118,1 1 0,0-1-1,1 1 1,1 1 0,0-1 0,1 1-1,0 0 1,1-1 0,1 1 0,1 27-1,1-30-202,0 1-1,2 0 1,-1-1-1,2 1 1,0-1 0,0 0-1,1 0 1,0-1-1,1 1 1,0-1-1,1 0 1,15 17-1,-1-6-14,1 0 0,1-2 0,1 0 0,1-2 0,0-1 0,1-1 0,54 24 0,-3-8 0,137 37 0,-96-41 0,1-5 0,213 13 0,248-27 0,-465-10 0,831-43-666,-848 32 666,0-4 0,-1-4 0,106-37 0,-146 36 0,0-2 0,-1-3 0,-2-2 0,-1-2 0,-1-3 0,60-50 0,-40 20 0,-4-2 0,83-103 0,-72 68 0,81-139 0,-126 182 83,-2-2 0,-3-1 1,33-97-1,-53 125-26,-1 0 1,-1-1-1,3-51 0,-9 62-42,-1-1 0,-1 1 0,-1-1 0,-1 1-1,-1 0 1,-7-23 0,6 30-15,-1 0 0,0 0 0,0 1 0,-2 0 0,0 1 0,0-1 0,-1 2 0,-1-1 0,0 1 0,-16-14 0,10 12 0,-1 1 0,0 1 0,0 1 0,-1 0 0,-1 1 0,0 1 0,-20-6 0,-6 1 0,-1 2 0,0 3 0,-1 1 0,0 2 0,0 3 0,-57 2 0,65 2 40,1 2 0,-45 8 0,67-8-226,0 1 1,0 1-1,1 0 0,-1 1 1,1 1-1,1 0 1,-24 16-1,11-2-6640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3.058"/>
    </inkml:context>
    <inkml:brush xml:id="br0">
      <inkml:brushProperty name="width" value="0.035" units="cm"/>
      <inkml:brushProperty name="height" value="0.035" units="cm"/>
    </inkml:brush>
  </inkml:definitions>
  <inkml:trace contextRef="#ctx0" brushRef="#br0">1 260 24575,'108'-6'0,"-18"-3"0,163 6 0,-140 5 0,144-1 0,372-2 0,-2-31 0,-272-2 0,231-20 0,0 29 0,-335 26 0,268-4 0,-4-32 0,-468 29 0,0-1 0,88-27 0,-127 31 0,1 0 0,0 1 0,-1 0 0,1 0 0,0 1 0,1 0 0,-1 1 0,0 0 0,0 0 0,0 1 0,12 2 0,-20-3-36,-1 0 0,0 0 0,1 0 1,-1 0-1,0 0 0,0 1 0,1-1 0,-1 0 0,0 0 0,0 0 0,1 0 0,-1 0 0,0 0 0,1 0 0,-1 1 0,0-1 0,0 0 1,0 0-1,1 0 0,-1 1 0,0-1 0,0 0 0,0 0 0,1 1 0,-1-1 0,0 0 0,0 0 0,0 1 0,0-1 0,0 0 0,0 0 1,0 1-1,0-1 0,0 0 0,1 1 0,-1-1 0,0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5.276"/>
    </inkml:context>
    <inkml:brush xml:id="br0">
      <inkml:brushProperty name="width" value="0.035" units="cm"/>
      <inkml:brushProperty name="height" value="0.035" units="cm"/>
    </inkml:brush>
  </inkml:definitions>
  <inkml:trace contextRef="#ctx0" brushRef="#br0">928 6 24575,'-11'-3'0,"11"3"0,0-1 0,-1 1 0,1 0 0,-1-1 0,1 1 0,0 0 0,-1 0 0,1 0 0,-1 0 0,1-1 0,-1 1 0,1 0 0,0 0 0,-1 0 0,1 0 0,-1 0 0,1 0 0,-1 0 0,1 0 0,-1 0 0,1 0 0,0 0 0,-1 0 0,1 1 0,-1-1 0,1 0 0,-1 0 0,1 0 0,0 1 0,-1-1 0,1 0 0,0 0 0,-1 1 0,1-1 0,0 0 0,-1 1 0,1-1 0,0 0 0,0 1 0,-1-1 0,1 0 0,0 1 0,0-1 0,-1 1 0,1-1 0,0 1 0,0-1 0,0 0 0,0 1 0,0-1 0,0 1 0,0-1 0,0 1 0,-2 10 0,0-1 0,1 1 0,0 0 0,0 13 0,0 16 0,-1-18 0,-1 13 0,-2 0 0,-16 65 0,18-90 0,-1 0 0,0 0 0,-1 0 0,1 0 0,-2-1 0,0 0 0,0 0 0,0 0 0,-1-1 0,0 0 0,-1 0 0,0-1 0,-17 12 0,7-8 0,-1 0 0,0-2 0,0-1 0,-1 0 0,-33 8 0,-108 14 0,39-9 0,-160 46 0,278-66-88,-24 2 307,27-3-260,0 0-1,1 0 1,-1 0-1,0 0 1,1 0-1,-1 0 0,0 0 1,1 0-1,-1-1 1,0 1-1,1 0 1,-1-1-1,1 1 0,-1 0 1,0-1-1,1 1 1,-1-1-1,1 1 1,-1 0-1,1-1 0,-1 1 1,1-1-1,0 0 1,-1 1-1,1-1 1,0 1-1,-1-1 0,1 0 1,0 1-1,0-1 1,-1 0-1,1 1 1,0-1-1,0 0 1,0 0-1,1-9-6784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5.603"/>
    </inkml:context>
    <inkml:brush xml:id="br0">
      <inkml:brushProperty name="width" value="0.035" units="cm"/>
      <inkml:brushProperty name="height" value="0.035" units="cm"/>
    </inkml:brush>
  </inkml:definitions>
  <inkml:trace contextRef="#ctx0" brushRef="#br0">174 0 24575,'0'18'0,"-1"-1"0,0 0 0,-7 32 0,6-41 0,-1 0 0,0 0 0,0 0 0,-1 0 0,0-1 0,0 1 0,-1-1 0,0 0 0,-11 11 0,-27 19 0,35-32 0,0 1 0,1 0 0,0 0 0,0 1 0,0 0 0,1 0 0,-11 16 0,17-21 0,-1-1 0,0 1 0,1 0 0,-1-1 0,1 1 0,-1 0 0,1 0 0,0-1 0,0 1 0,0 0 0,0 0 0,0 0 0,0-1 0,0 1 0,1 0 0,-1 0 0,0-1 0,1 1 0,1 2 0,0 0 0,0-1 0,0 0 0,0 1 0,1-1 0,-1 0 0,1-1 0,0 1 0,5 4 0,3 0 0,1 1 0,-1-1 0,2-1 0,14 6 0,6 0-1365,-1-2-5461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39.471"/>
    </inkml:context>
    <inkml:brush xml:id="br0">
      <inkml:brushProperty name="width" value="0.035" units="cm"/>
      <inkml:brushProperty name="height" value="0.035" units="cm"/>
    </inkml:brush>
  </inkml:definitions>
  <inkml:trace contextRef="#ctx0" brushRef="#br0">311 327 24575,'-2'-1'0,"1"1"0,-1-1 0,0 0 0,1 1 0,-1-1 0,1 0 0,-1 0 0,1 0 0,-1 0 0,-1-2 0,-10-6 0,6 7 0,-1 0 0,1 0 0,-1 1 0,0-1 0,0 2 0,0-1 0,1 1 0,-1 0 0,0 1 0,0 0 0,0 0 0,1 1 0,-1 0 0,1 0 0,-1 0 0,1 1 0,0 1 0,0-1 0,-8 6 0,5-3 0,1 0 0,1 0 0,-1 1 0,1 0 0,0 0 0,1 1 0,0 0 0,0 0 0,0 1 0,1 0 0,1 0 0,0 1 0,-7 14 0,9-15 0,1 1 0,0-1 0,0 0 0,1 1 0,0 0 0,0-1 0,1 1 0,0-1 0,1 1 0,3 14 0,-1-11 0,1 0 0,0 0 0,1-1 0,1 1 0,0-1 0,14 21 0,-3-11 0,1 0 0,1 0 0,1-2 0,1-1 0,0 0 0,38 24 0,-27-23 0,1-1 0,1-1 0,0-2 0,1-1 0,1-2 0,0-2 0,0-1 0,1-2 0,1-1 0,41 2 0,-55-8 0,0-2 0,0 0 0,0-1 0,0-1 0,-1-2 0,1 0 0,31-12 0,-38 10 0,0-1 0,0 0 0,-1-2 0,0 1 0,-1-2 0,0 0 0,-1-1 0,0-1 0,0 0 0,14-20 0,-17 21 0,-2-2 0,0 1 0,-1-2 0,0 1 0,-1-1 0,-1 0 0,0 0 0,-1 0 0,-1-1 0,0 0 0,2-22 0,-5 18 0,-1 0 0,0 0 0,-2 0 0,0 0 0,-1 0 0,-1 0 0,-1 1 0,-10-28 0,3 18 0,-2 0 0,0 1 0,-3 0 0,0 1 0,-1 1 0,-2 1 0,0 0 0,-2 2 0,-1 0 0,0 2 0,-40-28 0,47 37 12,-2 2 0,1 0 0,-2 1 0,1 0 0,-1 2 0,0 0 0,-1 1 0,1 1 0,-41-5 0,47 9-99,-1 1-1,1 0 1,0 1 0,0 0-1,0 1 1,0 0 0,0 1-1,1 1 1,-1 0-1,1 1 1,0 0 0,0 1-1,0 0 1,1 1 0,0 0-1,-13 11 1,-11 16-6739</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0.052"/>
    </inkml:context>
    <inkml:brush xml:id="br0">
      <inkml:brushProperty name="width" value="0.035" units="cm"/>
      <inkml:brushProperty name="height" value="0.035" units="cm"/>
    </inkml:brush>
  </inkml:definitions>
  <inkml:trace contextRef="#ctx0" brushRef="#br0">432 17 24575,'0'-1'0,"0"0"0,0 0 0,0 0 0,0-1 0,1 1 0,-1 0 0,0 0 0,1 0 0,-1 0 0,1 0 0,-1 0 0,2-2 0,2 3 0,0 9 0,-3 4 0,-1-1 0,0 0 0,0 0 0,-1 0 0,-1 0 0,0 0 0,-5 19 0,-33 81 0,38-108 0,-36 85 0,-76 130 0,-73 70 0,176-272 0,3-6 0,0 0 0,1 0 0,-9 21 0,15-31 0,1 0 0,0 0 0,-1 0 0,1 0 0,0 0 0,0 0 0,-1-1 0,1 1 0,0 0 0,0 0 0,0 0 0,0 0 0,0 0 0,0 0 0,1 0 0,-1 0 0,0 0 0,0 0 0,1-1 0,-1 1 0,0 0 0,1 0 0,-1 0 0,1 0 0,-1-1 0,1 1 0,-1 0 0,1-1 0,0 1 0,-1 0 0,1-1 0,0 1 0,0-1 0,-1 1 0,1-1 0,0 1 0,0-1 0,0 1 0,-1-1 0,1 0 0,0 1 0,0-1 0,0 0 0,0 0 0,0 0 0,0 0 0,1 0 0,7 1 0,0-1 0,0 1 0,17-3 0,-19 1 0,172-20 0,74-5 0,-32 23 0,-64 2 0,-147 1 0,0-1 0,0 0 0,0 0 0,0-1 0,0 0 0,12-5 0,-18 5 0,-1 1 0,1-1 0,0 0 0,-1 0 0,0-1 0,0 1 0,1-1 0,-1 0 0,-1 1 0,1-1 0,0-1 0,-1 1 0,1 0 0,-1-1 0,0 1 0,0-1 0,-1 1 0,2-5 0,2-7 0,-1 0 0,-1 0 0,-1 0 0,0 0 0,0-19 0,-6-78 0,3 94 0,-5-61 0,-4 0 0,-27-107 0,35 175 0,-1 1 0,-1-1 0,0 1 0,-1-1 0,-8-14 0,12 23 0,0 1 0,0-1 0,-1 1 0,1-1 0,0 1 0,0-1 0,-1 1 0,1-1 0,-1 1 0,0 0 0,1 0 0,-1 0 0,0 0 0,1 0 0,-1 0 0,0 1 0,0-1 0,0 1 0,0-1 0,0 1 0,0-1 0,0 1 0,0 0 0,0 0 0,0 0 0,0 0 0,0 1 0,1-1 0,-1 0 0,0 1 0,0-1 0,0 1 0,0 0 0,0 0 0,0-1 0,1 1 0,-1 0 0,0 1 0,-1 0 0,-1 2 11,-1-1 0,1 1 0,0 0 0,0 1 0,0-1 0,1 1-1,-1-1 1,1 1 0,0 0 0,-4 10 0,2-1-382,0-1-1,1 1 1,-3 17 0,2-2-6455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0.410"/>
    </inkml:context>
    <inkml:brush xml:id="br0">
      <inkml:brushProperty name="width" value="0.035" units="cm"/>
      <inkml:brushProperty name="height" value="0.035" units="cm"/>
    </inkml:brush>
  </inkml:definitions>
  <inkml:trace contextRef="#ctx0" brushRef="#br0">1 115 24575,'0'0'0,"0"0"0,0 1 0,0-1 0,0 0 0,0 0 0,0 0 0,0 0 0,0 0 0,0 0 0,0 0 0,0 0 0,-1 0 0,1 0 0,0 0 0,0 1 0,0-1 0,0 0 0,0 0 0,0 0 0,0 0 0,0 0 0,0 0 0,0 0 0,0 0 0,0 1 0,0-1 0,0 0 0,0 0 0,0 0 0,0 0 0,0 0 0,0 0 0,0 0 0,0 0 0,0 0 0,0 1 0,1-1 0,-1 0 0,0 0 0,0 0 0,0 0 0,0 0 0,0 0 0,0 0 0,0 0 0,0 0 0,0 0 0,0 0 0,0 0 0,1 0 0,-1 1 0,0-1 0,0 0 0,0 0 0,0 0 0,0 0 0,0 0 0,0 0 0,0 0 0,1 0 0,-1 0 0,0 0 0,0 0 0,0 0 0,13 0 0,16-3 0,558-90 0,-327 69-1365,-274 25-5461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0.819"/>
    </inkml:context>
    <inkml:brush xml:id="br0">
      <inkml:brushProperty name="width" value="0.035" units="cm"/>
      <inkml:brushProperty name="height" value="0.035" units="cm"/>
    </inkml:brush>
  </inkml:definitions>
  <inkml:trace contextRef="#ctx0" brushRef="#br0">34 306 24575,'0'-1'0,"0"1"0,-1-1 0,1 1 0,-1-1 0,1 1 0,-1 0 0,1-1 0,-1 1 0,1-1 0,-1 1 0,1 0 0,-1-1 0,1 1 0,-1 0 0,0 0 0,1 0 0,-1-1 0,1 1 0,-1 0 0,0 0 0,1 0 0,-1 0 0,0 0 0,1 0 0,-1 0 0,1 0 0,-1 0 0,0 0 0,1 1 0,-1-1 0,1 0 0,-1 0 0,0 1 0,-1 0 0,1 0 0,0 1 0,1-1 0,-1 0 0,0 1 0,0-1 0,0 1 0,1-1 0,-1 1 0,1 0 0,-1-1 0,1 3 0,-2 7 0,1 0 0,0 19 0,5 33 0,18 82 0,-13-97 0,-2-1 0,-2 1 0,-2 81 0,-8-109 0,1-17 0,0-13 0,2-7 0,1 0 0,0 0 0,1 1 0,3-21 0,13-71 0,-10 73 0,49-228 0,-43 218 0,2 1 0,2 0 0,39-72 0,-48 104 0,0 0 0,1 0 0,1 1 0,0 0 0,14-14 0,-20 22 0,1 1 0,-1-1 0,1 1 0,0-1 0,-1 1 0,1 0 0,0 0 0,0 1 0,7-2 0,-8 2 0,-1 1 0,1 0 0,-1-1 0,1 1 0,0 1 0,-1-1 0,1 0 0,0 1 0,-1-1 0,1 1 0,-1 0 0,1-1 0,-1 1 0,1 0 0,-1 1 0,0-1 0,3 2 0,1 2 0,-1 0 0,1 0 0,-1 1 0,0 0 0,0 0 0,0 0 0,-1 0 0,0 1 0,0 0 0,4 12 0,3 9 0,9 41 0,-3 3 60,10 114 0,-10 75-1545,-15-224-5341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1.158"/>
    </inkml:context>
    <inkml:brush xml:id="br0">
      <inkml:brushProperty name="width" value="0.035" units="cm"/>
      <inkml:brushProperty name="height" value="0.035" units="cm"/>
    </inkml:brush>
  </inkml:definitions>
  <inkml:trace contextRef="#ctx0" brushRef="#br0">34 142 24575,'-3'-2'0,"-3"-5"0,-4-3 0,1-2 0,3-3 0,9 0 0,9-2 0,12 0 0,8 0 0,9 1 0,-4 2-8191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1.488"/>
    </inkml:context>
    <inkml:brush xml:id="br0">
      <inkml:brushProperty name="width" value="0.035" units="cm"/>
      <inkml:brushProperty name="height" value="0.035" units="cm"/>
    </inkml:brush>
  </inkml:definitions>
  <inkml:trace contextRef="#ctx0" brushRef="#br0">32 243 24575,'-3'-29'0,"2"20"0,7 28 0,55 244 0,-53-206 0,-1 2 0,-3 95 0,-4-147-195,-1 0 0,1 0 0,-1 0 0,-1 0 0,1 0 0,-4 7 0,-2-1-6631</inkml:trace>
  <inkml:trace contextRef="#ctx0" brushRef="#br0" timeOffset="1">48 693 24575,'-1'-28'0,"-2"0"0,-7-33 0,-1-2 0,-10-144 0,20 175 0,1 0 0,1 0 0,2-1 0,10-43 0,-11 69 0,0 0 0,0 0 0,0 1 0,1-1 0,0 1 0,0-1 0,1 1 0,0 0 0,0 0 0,8-8 0,-10 12 0,1 0 0,-1 0 0,1 0 0,0 0 0,-1 0 0,1 1 0,0-1 0,0 1 0,0 0 0,0 0 0,0 0 0,1 0 0,-1 1 0,0-1 0,0 1 0,0 0 0,1 0 0,-1 0 0,0 0 0,0 1 0,0-1 0,1 1 0,-1 0 0,0-1 0,4 3 0,4 2 0,0 1 0,-1 0 0,0 0 0,0 0 0,-1 2 0,0-1 0,0 1 0,13 16 0,-3-2 0,-2 0 0,22 38 0,-29-44 0,-1 1 0,-1 0 0,-1 0 0,-1 0 0,0 1 0,-1 0 0,-1 0 0,0 1 0,0 25 0,-3-33 0,-2 1 0,1-1 0,-2 1 0,1-1 0,-2 1 0,1-1 0,-2 0 0,1 0 0,-1-1 0,-1 1 0,0-1 0,-1 0 0,0 0 0,0 0 0,-1-1 0,-10 11 0,9-11-76,0-2 1,0 1-1,-1-1 0,0-1 0,0 1 0,-1-1 0,1-1 0,-1 0 1,-1 0-1,1-1 0,-1-1 0,1 0 0,-1 0 0,0-1 1,0 0-1,0-1 0,-12 1 0,-5-5-6750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1.833"/>
    </inkml:context>
    <inkml:brush xml:id="br0">
      <inkml:brushProperty name="width" value="0.035" units="cm"/>
      <inkml:brushProperty name="height" value="0.035" units="cm"/>
    </inkml:brush>
  </inkml:definitions>
  <inkml:trace contextRef="#ctx0" brushRef="#br0">0 126 24575,'0'-1'0,"1"-1"0,-1 1 0,0 0 0,1 0 0,-1 0 0,1 0 0,0 0 0,-1 0 0,1 0 0,0 0 0,0 1 0,-1-1 0,1 0 0,0 0 0,0 0 0,0 1 0,1-2 0,22-12 0,-19 12 0,19-10 0,0 1 0,1 1 0,33-9 0,79-12 0,-125 28 0,-7 2 0,-1 0 0,1 0 0,0 0 0,-1 0 0,1 0 0,0 1 0,-1 0 0,1 0 0,0 1 0,8 1 0,-12-2 0,-1 0 0,0 0 0,0 1 0,0-1 0,0 0 0,1 1 0,-1-1 0,0 0 0,0 1 0,0-1 0,0 0 0,0 0 0,0 1 0,0-1 0,0 0 0,0 1 0,0-1 0,0 0 0,0 1 0,0-1 0,0 0 0,0 1 0,0-1 0,0 0 0,0 1 0,0-1 0,-1 0 0,1 0 0,0 1 0,0-1 0,0 0 0,-1 0 0,1 1 0,0-1 0,-9 13 0,6-10 0,-3 7 0,0 1 0,1-1 0,0 1 0,1 0 0,0 1 0,1-1 0,-4 21 0,-3 87 0,7-66 0,-1 21-92,-19 172-1181,17-214-5553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2.379"/>
    </inkml:context>
    <inkml:brush xml:id="br0">
      <inkml:brushProperty name="width" value="0.035" units="cm"/>
      <inkml:brushProperty name="height" value="0.035" units="cm"/>
    </inkml:brush>
  </inkml:definitions>
  <inkml:trace contextRef="#ctx0" brushRef="#br0">1768 186 24575,'-7'-12'0,"1"0"0,-1 1 0,-1 0 0,0 1 0,0-1 0,-1 1 0,0 1 0,-1 0 0,0 0 0,-1 1 0,-17-11 0,12 10 0,-1 1 0,0 1 0,0 1 0,0 0 0,-1 1 0,0 1 0,-30-3 0,6 5 0,-1 1 0,1 3 0,-1 1 0,1 3 0,0 1 0,-63 19 0,24 0-76,0 3 0,3 3 0,0 4 0,-76 48-1,91-44 1,2 2 0,2 3 0,2 2 0,-99 108 0,126-120 76,1 1 0,3 1 0,0 2 0,3 0 0,1 2 0,2 0 0,-23 70 0,35-84 0,1 1 0,1 0 0,1 0 0,2 1 0,1-1 0,1 1 0,1 0 0,2-1 0,1 1 0,1-1 0,1 0 0,1 0 0,14 35 0,-8-33 4,1-1 1,2-1-1,1 0 0,1-1 1,33 40-1,-21-35 3,1 0 0,1-2 0,58 42-1,-30-32-59,1-3-1,2-3 0,1-2 0,132 44 0,-122-53-53,1-3-1,1-3 1,1-4-1,0-3 1,1-3-1,0-4 0,0-3 1,151-20-1,-177 11 33,1-3-1,-1-2 1,-1-2-1,-1-2 0,90-48 1,-102 45 53,-2-2 1,-1-2 0,-1 0 0,0-3-1,-3 0 1,0-2 0,-2-2 0,25-35-1,-22 21 22,-3 0 0,-1-2 0,-3-1 0,-2-1 0,-2-1 0,24-98 0,-31 90 0,-3-1 0,-2 0 0,-3-1 0,-3 1 0,-10-118 0,3 139 0,-1 2-1,-2-1 0,-2 1 1,-1 0-1,-2 1 1,-2 1-1,-19-36 1,20 47-1,-1 0 0,-2 1 0,0 1 0,-1 0 1,-1 1-1,-1 1 0,-1 1 0,0 1 1,-2 1-1,-30-18 0,23 19 131,-1 1 0,0 1 0,-2 2-1,1 1 1,-1 1 0,-39-5 0,42 10 67,1 1 0,-1 2 0,0 1 0,0 2 0,0 0 1,0 2-1,-37 9 0,57-10-280,0 1-1,0 0 1,1 0 0,-1 1 0,1 0 0,0 1-1,0 0 1,0 0 0,1 1 0,-1 0 0,2 1 0,-1 0-1,1 0 1,-8 9 0,-5 17-6743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5.907"/>
    </inkml:context>
    <inkml:brush xml:id="br0">
      <inkml:brushProperty name="width" value="0.035" units="cm"/>
      <inkml:brushProperty name="height" value="0.035" units="cm"/>
    </inkml:brush>
  </inkml:definitions>
  <inkml:trace contextRef="#ctx0" brushRef="#br0">1 210 24575,'0'-58'0,"0"49"0,0 39 0,7 124 0,0-28 0,48 760 0,-1-47 0,-48-101-291,-1-34 19,-22 481 272,-20-301 563,37-879-563,0 2 0,0 0 0,0 0 0,0-1 0,1 1 0,4 12 0,-5-17 0,1-1 0,-1 0 0,1 0 0,0 1 0,-1-1 0,1 0 0,0 0 0,0 0 0,0 0 0,0 0 0,0 0 0,0 0 0,0 0 0,0 0 0,0-1 0,0 1 0,1 0 0,-1-1 0,0 1 0,0-1 0,1 1 0,-1-1 0,0 0 0,1 1 0,-1-1 0,0 0 0,1 0 0,-1 0 0,1 0 0,-1 0 0,0 0 0,1 0 0,-1-1 0,0 1 0,3-1 0,68-19 0,27-4 0,210-6 9,5 27-76,-221 3-28,2638-51-4737,-1432 7 3914,663-16-780,-1008 40 766,-2-28 1217,-730 31 21,490-39 548,-4-22 5478,-435 48-5774,3-1-360,-268 30-198,-1 0 0,1 0 0,-1-1 0,0 0 0,0 0 0,0-1 0,8-4 0,-13 6 0,0 0 0,-1-1 0,1 1 0,-1-1 0,1 1 0,-1-1 0,1 1 0,-1-1 0,0 0 0,1 0 0,-1 1 0,0-1 0,-1 0 0,1 0 0,0 0 0,0 0 0,-1 0 0,1-1 0,-1 1 0,0 0 0,1 0 0,-1 0 0,0 0 0,0 0 0,-1-1 0,1 1 0,0 0 0,-2-4 0,-35-127 0,29 82 0,2-1 0,1-93 0,20-105 0,-7 150 0,38-477 0,30-515 0,-52 365 0,-37 0 0,-27 318 0,27 293 0,9 81 0,-1 0 0,-2 0 0,-2 1 0,-1 0 0,-18-41 0,23 63 0,-2 0 0,0 0 0,0 1 0,-1 0 0,0 0 0,-1 1 0,0 0 0,0 0 0,-19-13 0,-42-11 0,54 26 0,0 1 0,0 0 0,-1 1 0,0 1 0,-30-6 0,-92-5 0,98 12 0,-372-38 0,-285-26 0,-84-3 0,-716-45 0,68 83 0,495 33 0,910 1 78,1 2-1,-1 0 0,-28 9 1,-36 5-1753,78-17-5151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2.745"/>
    </inkml:context>
    <inkml:brush xml:id="br0">
      <inkml:brushProperty name="width" value="0.035" units="cm"/>
      <inkml:brushProperty name="height" value="0.035" units="cm"/>
    </inkml:brush>
  </inkml:definitions>
  <inkml:trace contextRef="#ctx0" brushRef="#br0">1 96 24575,'0'1'0,"0"1"0,0 0 0,1 0 0,-1-1 0,1 1 0,-1 0 0,1-1 0,0 1 0,-1 0 0,1-1 0,0 1 0,0-1 0,0 1 0,0-1 0,1 0 0,-1 1 0,0-1 0,0 0 0,1 0 0,-1 0 0,1 0 0,-1 0 0,1 0 0,0 0 0,-1-1 0,1 1 0,0 0 0,-1-1 0,1 0 0,2 1 0,7 1 0,1 0 0,0 0 0,18-1 0,-21-1 0,341-8 0,-233 2 0,180-5-69,353-17-351,-3-22 143,-405 26 277,-394 12-599,130 10-6227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3.072"/>
    </inkml:context>
    <inkml:brush xml:id="br0">
      <inkml:brushProperty name="width" value="0.035" units="cm"/>
      <inkml:brushProperty name="height" value="0.035" units="cm"/>
    </inkml:brush>
  </inkml:definitions>
  <inkml:trace contextRef="#ctx0" brushRef="#br0">27 8 24575,'-11'-3'0,"-2"-1"0,10 6 0,6 4 0,13 15 0,25 27 0,3 1 0,-10-5 0,57 95 0,-83-125 0,0 1 0,-1 0 0,-1 0 0,-1 1 0,0-1 0,-1 1 0,-1 0 0,0 0 0,-1 1 0,-1-1 0,-1 24 0,-1-32-57,0 1 0,-1-1 1,0 0-1,-1 0 0,0 0 0,0 0 0,-1 0 0,0 0 0,0-1 0,-1 0 1,0 0-1,0 0 0,0-1 0,-1 1 0,0-1 0,-1-1 0,1 1 0,-1-1 0,0 0 1,0 0-1,-1-1 0,1 0 0,-11 3 0,-19 7-6769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3.915"/>
    </inkml:context>
    <inkml:brush xml:id="br0">
      <inkml:brushProperty name="width" value="0.035" units="cm"/>
      <inkml:brushProperty name="height" value="0.035" units="cm"/>
    </inkml:brush>
  </inkml:definitions>
  <inkml:trace contextRef="#ctx0" brushRef="#br0">258 506 24575,'-94'-113'0,"13"15"0,81 97 0,-1 0 0,0 0 0,0 0 0,0 0 0,0 0 0,0 0 0,0 0 0,0 0 0,-1 1 0,1-1 0,0 0 0,0 1 0,-1-1 0,1 1 0,0-1 0,0 1 0,-1 0 0,-1-1 0,2 1 0,0 1 0,0-1 0,1 0 0,-1 1 0,0-1 0,0 0 0,1 1 0,-1-1 0,0 1 0,1-1 0,-1 1 0,1-1 0,-1 1 0,0 0 0,1-1 0,-1 1 0,1 0 0,0-1 0,-1 1 0,1 0 0,0 0 0,-1 0 0,-2 8 0,1-1 0,1 0 0,-1 1 0,0 13 0,2-22 0,-15 308 0,6-85 0,7-188 0,-7 267 0,9-295 0,0 0 0,1 0 0,-1 0 0,1 0 0,1 0 0,0-1 0,4 14 0,-4-18 0,-1 1 0,1-1 0,-1 0 0,1 0 0,0 0 0,-1 0 0,1 0 0,0-1 0,0 1 0,1-1 0,-1 1 0,0-1 0,0 0 0,1 1 0,-1-1 0,1 0 0,-1-1 0,1 1 0,-1 0 0,1-1 0,0 0 0,-1 1 0,1-1 0,3 0 0,30-1 0,-1-2 0,53-11 0,-14 2 0,468-30-437,4 38-1015,-384 5 751,460 6 391,176 0 338,-463-14-582,-4-25 358,-315 29 156,1 1 209,-1 0 1,1-1-1,0-1 1,-1-1-1,0-1 1,0 0-1,25-13 1,-39 18-101,0-1 0,0 1 1,-1-1-1,1 1 1,0-1-1,-1 1 1,1-1-1,0 0 1,-1 0-1,0 0 1,0 0-1,1 0 1,-1 0-1,0 0 0,-1 0 1,1 0-1,0 0 1,-1-1-1,1 1 1,-1 0-1,1 0 1,-1-1-1,0 1 1,0 0-1,0-1 1,-1 1-1,1 0 0,0-1 1,-2-2-1,-2-6-26,0 1 0,0 0 0,-1 1 0,-1-1-1,-7-9 1,3 2-77,-1 2 34,1-1 0,1-1 0,1 0 0,1 0 0,0 0 0,1-1 0,0 0 0,2 0 0,-4-36 0,5-121 0,3 107 0,-2 0 0,-11-72 0,3 87 0,-17-59 0,22 97 0,0 1 0,0 0 0,-1 0 0,-1 0 0,-1 1 0,0 0 0,0 1 0,-1-1 0,-11-10 0,15 18 0,-1 0 0,0 1 0,0-1 0,0 1 0,-1 1 0,1-1 0,-1 1 0,0 0 0,0 0 0,-11-2 0,6 3 0,1 0 0,-1 1 0,0 0 0,0 1 0,-23 2 0,0 4 0,0 2 0,0 1 0,-43 18 0,-30 14-1365,62-23-5461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4.507"/>
    </inkml:context>
    <inkml:brush xml:id="br0">
      <inkml:brushProperty name="width" value="0.035" units="cm"/>
      <inkml:brushProperty name="height" value="0.035" units="cm"/>
    </inkml:brush>
  </inkml:definitions>
  <inkml:trace contextRef="#ctx0" brushRef="#br0">384 193 24575,'-3'2'0,"0"1"0,0-1 0,-1 0 0,1 1 0,-1-2 0,1 1 0,-1 0 0,0-1 0,1 1 0,-7 0 0,9-2 0,0 1 0,-1-1 0,1 0 0,0 0 0,0 0 0,-1 0 0,1 0 0,0 0 0,0 0 0,-1 0 0,1 0 0,0-1 0,0 1 0,0-1 0,-1 1 0,1-1 0,0 1 0,0-1 0,0 0 0,0 1 0,0-1 0,0 0 0,0 0 0,0 0 0,0 1 0,0-1 0,1 0 0,-1 0 0,0-1 0,0 1 0,1 0 0,-1 0 0,1 0 0,-1 0 0,1-2 0,-7-24 0,4 16 0,1 0 0,-2 0 0,1 0 0,-10-17 0,11 25 0,0 0 0,0 0 0,0 0 0,-1 0 0,1 1 0,-1-1 0,1 1 0,-1-1 0,0 1 0,0 0 0,-1 0 0,1 0 0,0 1 0,0-1 0,-1 1 0,1 0 0,-1 0 0,-6-2 0,3 3 0,0 0 0,0 0 0,1 0 0,-1 1 0,0 0 0,0 0 0,1 0 0,-1 1 0,0 0 0,1 1 0,0-1 0,-1 1 0,1 0 0,1 1 0,-1 0 0,0 0 0,1 0 0,-10 9 0,7-5 0,0 0 0,1 0 0,0 1 0,0 0 0,1 0 0,0 0 0,0 1 0,1 0 0,0 0 0,-6 21 0,10-25 0,0-1 0,0 1 0,0-1 0,1 1 0,0-1 0,0 1 0,0-1 0,1 1 0,-1-1 0,1 0 0,1 1 0,-1-1 0,1 0 0,0 0 0,0 1 0,3 4 0,-1-4 0,1 0 0,-1 0 0,1 0 0,1-1 0,-1 0 0,1 0 0,0 0 0,0 0 0,0-1 0,11 5 0,3 1 0,2-2 0,-1 0 0,1-1 0,1-1 0,-1-2 0,40 4 0,-27-5 0,0-2 0,0-2 0,0-1 0,-1-1 0,1-3 0,-1 0 0,0-2 0,0-2 0,-1-1 0,0-1 0,35-20 0,-57 26 0,-1 0 0,1-1 0,-2 0 0,1-1 0,-1 0 0,0 0 0,-1-1 0,0 0 0,12-19 0,-16 23 0,-1 0 0,-1-1 0,1 1 0,-1-1 0,0 0 0,0 1 0,0-1 0,-1 0 0,0 0 0,0 0 0,-1-1 0,0 1 0,0 0 0,0 0 0,-1 0 0,0 0 0,0 0 0,0 0 0,-1 0 0,0 0 0,-3-6 0,1 4 0,0 0 0,-1 0 0,1 1 0,-2 0 0,1 0 0,-1 0 0,0 0 0,-1 1 0,1 0 0,-1 0 0,-1 1 0,1 0 0,-1 0 0,0 1 0,0 0 0,0 0 0,-14-3 0,21 6 0,0 1 0,0-1 0,0 1 0,-1 0 0,1 0 0,0 0 0,0-1 0,0 1 0,-1 0 0,1 1 0,0-1 0,0 0 0,-1 0 0,1 0 0,0 1 0,0-1 0,0 0 0,0 1 0,0 0 0,0-1 0,0 1 0,0-1 0,0 1 0,0 0 0,0 0 0,-1 0 0,1 1 0,0 0 0,0 0 0,0 0 0,1 0 0,-1 0 0,1 0 0,-1 0 0,1 0 0,0 0 0,-1 0 0,1 1 0,0-1 0,1 3 0,1 9 0,1-1 0,0 1 0,8 18 0,-11-30 0,60 144 0,-47-120 0,1 0 0,1-1 0,26 33 0,-16-32-1365,-2-8-5461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5.491"/>
    </inkml:context>
    <inkml:brush xml:id="br0">
      <inkml:brushProperty name="width" value="0.035" units="cm"/>
      <inkml:brushProperty name="height" value="0.035" units="cm"/>
    </inkml:brush>
  </inkml:definitions>
  <inkml:trace contextRef="#ctx0" brushRef="#br0">42 450 24575,'38'-73'0,"50"-104"0,-85 170 0,-1 0 0,0 0 0,0-1 0,2-9 0,-4 16 0,0 0 0,0 0 0,0 0 0,1 0 0,-1 1 0,0-1 0,0 0 0,0 0 0,0 0 0,0 0 0,0 0 0,-1 1 0,1-1 0,0 0 0,0 0 0,-1 0 0,1 0 0,0 1 0,-1-1 0,1 0 0,-1 0 0,1 1 0,-1-1 0,1 0 0,-1 1 0,1-1 0,-1 0 0,0 1 0,1-1 0,-1 1 0,0-1 0,0 1 0,1 0 0,-1-1 0,0 1 0,0 0 0,0-1 0,1 1 0,-1 0 0,0 0 0,0 0 0,0 0 0,0-1 0,0 1 0,1 1 0,-1-1 0,0 0 0,0 0 0,0 0 0,-1 1 0,-4 0 0,0 1 0,0 1 0,0-1 0,0 1 0,1 0 0,-1 1 0,1-1 0,-1 1 0,1 0 0,0 1 0,-5 6 0,0-1 0,0 1 0,1 1 0,1-1 0,-8 15 0,12-17 0,-1-1 0,1 0 0,1 1 0,0 0 0,0 0 0,1 0 0,0 0 0,1 1 0,-2 14 0,4-20 0,-1-1 0,0 1 0,1 0 0,-1-1 0,1 0 0,0 1 0,0-1 0,1 1 0,-1-1 0,1 0 0,-1 0 0,1 0 0,0 0 0,0 0 0,0 0 0,1 0 0,-1-1 0,1 1 0,-1-1 0,1 0 0,0 0 0,0 0 0,0 0 0,0 0 0,0-1 0,1 1 0,-1-1 0,5 2 0,1 0 0,0-1 0,0 0 0,1 0 0,-1-1 0,0 0 0,1-1 0,-1 0 0,0 0 0,1-1 0,-1 0 0,0-1 0,1 0 0,-1 0 0,13-6 0,-16 6 0,-1-1 0,1 0 0,-1 0 0,0-1 0,0 1 0,0-1 0,0 0 0,-1-1 0,1 1 0,-1-1 0,0 0 0,-1 0 0,1 0 0,-1 0 0,0-1 0,0 0 0,-1 1 0,1-1 0,-1 0 0,0 0 0,-1 0 0,1-9 0,-1 7 0,0 1 0,-1-1 0,0 0 0,-1 1 0,1-1 0,-1 0 0,-1 1 0,0-1 0,0 1 0,-4-10 0,4 17 0,0 7 0,0 8 0,2 4 0,0 0 0,1 1 0,1-1 0,6 23 0,-6-31 0,1 0 0,1-1 0,0 1 0,0-1 0,1 0 0,0 0 0,1-1 0,13 17 0,-16-22 0,1 0 0,-1-1 0,1 0 0,0 0 0,-1 0 0,2 0 0,-1 0 0,0-1 0,0 0 0,1 0 0,-1 0 0,1-1 0,0 1 0,-1-1 0,1 0 0,0 0 0,0-1 0,0 1 0,0-1 0,0 0 0,-1-1 0,1 1 0,0-1 0,5-1 0,0-1 0,-1 0 0,0 0 0,-1-1 0,1 0 0,-1 0 0,1-1 0,-1-1 0,-1 1 0,1-1 0,-1 0 0,10-11 0,-6 4 0,0 0 0,-1-1 0,-1-1 0,0 1 0,0-2 0,-2 1 0,0-1 0,-1 0 0,0-1 0,-1 1 0,-1-1 0,-1 0 0,0 0 0,-2-1 0,1-31 0,-2 44 0,-1 1 0,1 0 0,-1 0 0,1 0 0,-1 0 0,0 0 0,-1 1 0,1-1 0,-1 0 0,1 0 0,-1 1 0,0-1 0,0 1 0,-1 0 0,1-1 0,-1 1 0,0 0 0,-3-3 0,4 5 0,0-1 0,-1 1 0,1 0 0,-1 0 0,1 0 0,-1 0 0,0 0 0,1 0 0,-1 0 0,0 1 0,0 0 0,1-1 0,-1 1 0,0 0 0,0 0 0,0 1 0,1-1 0,-1 1 0,0-1 0,1 1 0,-1 0 0,0 0 0,1 0 0,-1 0 0,1 0 0,-4 3 0,3-2 0,0-1 0,1 0 0,0 1 0,-1 0 0,1 0 0,0-1 0,0 1 0,0 1 0,0-1 0,0 0 0,0 0 0,0 1 0,1-1 0,0 1 0,-1-1 0,1 1 0,0 0 0,0 0 0,0-1 0,1 1 0,-1 0 0,1 0 0,-1 0 0,1 0 0,0 0 0,0 0 0,0 0 0,0-1 0,1 1 0,-1 0 0,1 0 0,0 0 0,0 0 0,0-1 0,0 1 0,2 3 0,4 5 0,-1 0 0,1 0 0,1-1 0,0 0 0,1-1 0,-1 1 0,12 7 0,20 15 0,81 47 0,-49-34 0,-67-41 0,1-1 0,0 2 0,-1-1 0,0 1 0,0-1 0,5 7 0,-10-10 0,1 0 0,0 0 0,0 0 0,-1 0 0,1 0 0,-1 0 0,1 0 0,-1 0 0,0 1 0,1-1 0,-1 0 0,0 0 0,0 0 0,0 1 0,0-1 0,0 0 0,0 0 0,0 0 0,0 0 0,0 1 0,0-1 0,-1 0 0,1 0 0,-1 0 0,1 0 0,-1 0 0,1 1 0,-1-1 0,1 0 0,-1 0 0,0-1 0,0 1 0,1 0 0,-1 0 0,0 0 0,0 0 0,0-1 0,0 1 0,0 0 0,0-1 0,0 1 0,-2 0 0,-14 7 0,-1-1 0,1 0 0,-2-2 0,1 0 0,0-1 0,-36 4 0,51-8 0,0 0 0,0 1 0,0-1 0,0-1 0,0 1 0,0 0 0,0-1 0,0 1 0,0-1 0,0 0 0,-3-1 0,5 1 0,0 1 0,0-1 0,1 0 0,-1 1 0,0-1 0,1 0 0,-1 1 0,1-1 0,-1 0 0,1 0 0,-1 1 0,1-1 0,-1 0 0,1 0 0,0 0 0,0 0 0,-1 1 0,1-1 0,0 0 0,0 0 0,0 0 0,0 0 0,0 0 0,0 0 0,0 0 0,0 0 0,0 0 0,0 1 0,1-1 0,-1 0 0,0 0 0,1 0 0,-1 0 0,1 0 0,-1 1 0,1-1 0,-1 0 0,1 0 0,0 0 0,14-20 0,0 1 0,2 1 0,0 0 0,1 1 0,22-17 0,-3 2 0,26-27 0,96-121 0,-159 181 0,7-9 0,0-1 0,0 0 0,4-11 0,-10 19 0,0 0 0,0-1 0,0 1 0,0 0 0,-1-1 0,1 1 0,-1 0 0,0-1 0,0 1 0,0-3 0,0 4 0,0 0 0,0 0 0,0 0 0,-1 1 0,1-1 0,0 0 0,-1 0 0,1 0 0,-1 1 0,1-1 0,-1 0 0,1 0 0,-1 1 0,0-1 0,1 0 0,-1 1 0,0-1 0,1 1 0,-1-1 0,0 1 0,0-1 0,1 1 0,-1 0 0,0-1 0,0 1 0,0 0 0,-1-1 0,1 1 0,-1 0 0,0 0 0,0 0 0,0 0 0,0 0 0,1 0 0,-1 0 0,0 0 0,0 1 0,0-1 0,1 1 0,-1 0 0,0-1 0,1 1 0,-1 0 0,0 0 0,1 0 0,-1 0 0,1 0 0,-1 0 0,1 0 0,0 1 0,0-1 0,-1 0 0,1 1 0,0-1 0,0 1 0,-1 2 0,0 0 0,0-1 0,0 1 0,0 0 0,1-1 0,0 1 0,-1 0 0,2 0 0,-1 0 0,0 0 0,1 0 0,-1 1 0,1 3 0,4 11 0,0 0 0,1 0 0,1-1 0,10 22 0,-7-19 0,-1 1 0,7 30 0,-13-44 0,-1-1 0,0 1 0,-1 0 0,0 0 0,0-1 0,0 1 0,-1 0 0,0-1 0,-1 1 0,0 0 0,-2 7 0,1-7-65,-1-1 0,0 1 0,0-1 0,0 0 0,-1 0 0,0 0 0,0 0 0,-1-1 0,0 0 0,0 0 0,0-1 0,-1 1 0,1-1 0,-2-1 0,1 1 0,0-1 0,-1-1 0,1 1 0,-1-1 0,-11 2 0,0 0-6761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6.208"/>
    </inkml:context>
    <inkml:brush xml:id="br0">
      <inkml:brushProperty name="width" value="0.035" units="cm"/>
      <inkml:brushProperty name="height" value="0.035" units="cm"/>
    </inkml:brush>
  </inkml:definitions>
  <inkml:trace contextRef="#ctx0" brushRef="#br0">1 170 24575,'31'-37'0,"4"-5"0,-32 39 0,-1 1 0,1-1 0,0 1 0,0 0 0,0 0 0,1 0 0,-1 0 0,0 1 0,1-1 0,-1 1 0,6-1 0,-8 2 0,0 0 0,-1 0 0,1 0 0,0 0 0,0 0 0,-1 0 0,1 0 0,0 0 0,0 1 0,-1-1 0,1 0 0,0 0 0,-1 1 0,1-1 0,0 1 0,-1-1 0,1 1 0,0-1 0,-1 1 0,1-1 0,-1 1 0,1-1 0,-1 1 0,1 0 0,-1-1 0,0 1 0,1 0 0,-1-1 0,0 1 0,1 0 0,-1 0 0,0-1 0,0 1 0,0 0 0,1 1 0,2 32 0,-3-29 0,-2 46 0,-2 0 0,-2-1 0,-19 70 0,16-76 0,5-26 0,-1 8 0,-1 0 0,-11 28 0,13-49 0,2-9 0,1-12 0,6-26 0,1 0 0,3 0 0,24-75 0,-29 105 0,-2 7 0,11-39 0,29-62 0,-37 95 0,0 0 0,1 1 0,1-1 0,0 1 0,0 0 0,1 1 0,0 0 0,0 0 0,1 1 0,19-14 0,-24 20 0,0-1 0,0 1 0,0 0 0,0 1 0,0-1 0,0 1 0,0-1 0,1 1 0,-1 1 0,0-1 0,1 1 0,-1-1 0,0 1 0,1 0 0,-1 1 0,1-1 0,-1 1 0,0 0 0,1 0 0,-1 0 0,0 1 0,0-1 0,0 1 0,0 0 0,0 0 0,-1 1 0,1-1 0,0 1 0,-1 0 0,0 0 0,6 6 0,1 2 0,-1 1 0,0 0 0,-1 1 0,0 0 0,-1 0 0,0 1 0,-1 0 0,5 15 0,-1 11-227,-2-1-1,-1 1 1,-2 1-1,-2-1 1,-3 66-1,-1-73-6598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6.893"/>
    </inkml:context>
    <inkml:brush xml:id="br0">
      <inkml:brushProperty name="width" value="0.035" units="cm"/>
      <inkml:brushProperty name="height" value="0.035" units="cm"/>
    </inkml:brush>
  </inkml:definitions>
  <inkml:trace contextRef="#ctx0" brushRef="#br0">43 328 24575,'-12'-21'0,"-12"-29"0,22 47 0,1 0 0,0 0 0,0-1 0,1 1 0,-1-1 0,1 1 0,-1 0 0,1-1 0,0 1 0,0-1 0,1 1 0,0-6 0,0 7 0,0 0 0,0 0 0,0 0 0,0 0 0,1 1 0,-1-1 0,1 0 0,-1 1 0,1-1 0,0 1 0,-1-1 0,1 1 0,0 0 0,0 0 0,0 0 0,0 0 0,0 0 0,0 0 0,0 1 0,0-1 0,3 0 0,8-2 0,0 1 0,17-1 0,-15 2 0,309-30 0,-320 30 0,0 1 0,-1 0 0,1-1 0,0 2 0,0-1 0,-1 0 0,1 1 0,0-1 0,0 1 0,5 3 0,-8-4 0,0 1 0,1 0 0,-1 0 0,0 1 0,0-1 0,0 0 0,0 0 0,-1 0 0,1 1 0,0-1 0,0 0 0,-1 1 0,1-1 0,-1 1 0,1-1 0,-1 1 0,1-1 0,-1 1 0,0-1 0,0 1 0,0-1 0,0 1 0,0-1 0,0 1 0,0-1 0,-1 1 0,1-1 0,-1 3 0,-9 67 0,1 87 0,8-134 0,3-44 0,0-1 0,2 1 0,1-1 0,0 1 0,12-27 0,0 6 0,33-57 0,-42 85 0,0 0 0,0 1 0,18-19 0,-23 28 0,1-1 0,-1 1 0,1 0 0,0 1 0,0-1 0,9-4 0,-11 6 0,0 1 0,0-1 0,0 0 0,0 1 0,0 0 0,0-1 0,0 1 0,1 0 0,-1 0 0,0 0 0,0 0 0,0 1 0,0-1 0,0 0 0,1 1 0,1 0 0,-1 1 0,0 0 0,0 0 0,0 0 0,-1 0 0,1 0 0,-1 1 0,1-1 0,-1 1 0,0 0 0,0-1 0,0 1 0,0 0 0,0 0 0,-1 0 0,1 1 0,-1-1 0,0 0 0,0 0 0,1 7 0,1 8 0,0-1 0,0 28 0,-3-37 0,0 1 0,0 60 0,0-64 0,-1 0 0,0 0 0,1 0 0,-2-1 0,1 1 0,0 0 0,-1-1 0,0 1 0,0-1 0,-1 0 0,-3 6 0,6-10 0,0 1 0,0-1 0,0 0 0,0 0 0,0 0 0,0 0 0,0 1 0,0-1 0,-1 0 0,1 0 0,0 0 0,0 0 0,0 1 0,0-1 0,0 0 0,0 0 0,-1 0 0,1 0 0,0 0 0,0 0 0,0 0 0,0 0 0,-1 1 0,1-1 0,0 0 0,0 0 0,0 0 0,-1 0 0,1 0 0,0 0 0,0 0 0,0 0 0,0 0 0,-1 0 0,1 0 0,0 0 0,0 0 0,0 0 0,-1 0 0,1 0 0,0-1 0,0 1 0,0 0 0,0 0 0,-1 0 0,0-11 0,4-14 0,5-5 0,1-1 0,2 2 0,21-43 0,-24 58 0,0 0 0,1 0 0,0 1 0,1 0 0,0 0 0,1 1 0,1 1 0,21-17 0,-32 27 0,1-1 0,0 1 0,0 0 0,0-1 0,0 1 0,0 0 0,0 1 0,0-1 0,0 0 0,1 1 0,-1-1 0,0 1 0,0-1 0,1 1 0,-1 0 0,0 0 0,0 0 0,1 0 0,-1 1 0,0-1 0,0 0 0,1 1 0,-1 0 0,2 0 0,-1 1 0,0 0 0,-1 0 0,0 0 0,1 0 0,-1 0 0,0 1 0,0-1 0,0 1 0,0-1 0,-1 1 0,1 0 0,-1 0 0,0 0 0,1-1 0,-1 1 0,1 6 0,3 12 24,-2 1 0,0 0 0,-1 0 0,-2 39 0,-3-27-519,0 1 0,-12 43 0,9-55-6331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7.486"/>
    </inkml:context>
    <inkml:brush xml:id="br0">
      <inkml:brushProperty name="width" value="0.035" units="cm"/>
      <inkml:brushProperty name="height" value="0.035" units="cm"/>
    </inkml:brush>
  </inkml:definitions>
  <inkml:trace contextRef="#ctx0" brushRef="#br0">37 241 24575,'-3'-3'0,"0"0"0,1 0 0,-1 0 0,1 0 0,0 0 0,0-1 0,-3-4 0,5 6 0,-1 1 0,1-1 0,-1 1 0,1-1 0,-1 1 0,1-1 0,0 1 0,0-1 0,0 1 0,0-1 0,0 0 0,0 1 0,0-1 0,0 1 0,1-1 0,-1 1 0,1-1 0,-1 1 0,1-1 0,0 1 0,0-2 0,-1 3 0,0-1 0,1 1 0,-1 0 0,0-1 0,0 1 0,0 0 0,1-1 0,-1 1 0,0 0 0,1 0 0,-1-1 0,0 1 0,1 0 0,-1 0 0,0-1 0,1 1 0,-1 0 0,0 0 0,1 0 0,-1 0 0,1-1 0,-1 1 0,0 0 0,1 0 0,-1 0 0,0 0 0,1 0 0,-1 0 0,1 0 0,0 0 0,9 10 0,1 19 0,-4 2 0,-1 1 0,-2 1 0,-2-1 0,0 0 0,-3 1 0,0-1 0,-2 1 0,-2-1 0,0 0 0,-2-1 0,-13 33 0,8-38 0,12-26 0,0 0 0,-1 0 0,1 0 0,0 1 0,0-1 0,0 0 0,0 0 0,0 0 0,-1 1 0,1-1 0,0 0 0,0 0 0,0 0 0,-1 0 0,1 0 0,0 1 0,0-1 0,-1 0 0,1 0 0,0 0 0,0 0 0,-1 0 0,1 0 0,0 0 0,0 0 0,-1 0 0,1 0 0,0 0 0,0 0 0,-1 0 0,-4-14 0,5-7 0,0 0 0,1 0 0,1-1 0,7-31 0,-2 15 0,29-154 0,-27 157 0,1 0 0,2 0 0,21-44 0,-28 70 0,0 1 0,0-1 0,1 1 0,0 0 0,1 0 0,0 0 0,10-8 0,-16 15 0,1-1 0,0 1 0,-1-1 0,1 1 0,0 0 0,0 0 0,0 0 0,0 0 0,0 0 0,0 1 0,0-1 0,1 0 0,-1 1 0,0 0 0,0-1 0,0 1 0,1 0 0,-1 0 0,0 0 0,0 1 0,0-1 0,1 0 0,-1 1 0,0-1 0,0 1 0,0 0 0,0 0 0,0 0 0,0 0 0,0 0 0,0 0 0,0 1 0,-1-1 0,1 0 0,0 1 0,-1 0 0,1-1 0,2 5 0,2 2 0,-1 1 0,0-1 0,0 2 0,-1-1 0,0 0 0,0 1 0,-1 0 0,-1 0 0,3 15 0,-1 8 0,1 53 0,-5-62 0,-1 0 0,-1 1 0,-1-1 0,-1 0 0,-1 0 0,-2-1 0,-13 35 0,16-48 0,0-1 0,-1 1 0,0-1 0,0 0 0,-1-1 0,0 1 0,-1-1 0,0-1 0,0 1 0,-1-1 0,0 0 0,0-1 0,0 0 0,-1 0 0,0-1 0,0 0 0,-1-1 0,1 0 0,-1 0 0,-10 2 0,16-5-57,0 0 0,0-1 1,0 1-1,0-1 0,1 0 0,-1 0 0,0-1 0,0 1 0,0-1 0,0 1 1,0-1-1,1-1 0,-1 1 0,0 0 0,1-1 0,-1 0 0,1 0 0,-1 0 0,1 0 1,0 0-1,0-1 0,0 1 0,-5-7 0,-6-8-6769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7.957"/>
    </inkml:context>
    <inkml:brush xml:id="br0">
      <inkml:brushProperty name="width" value="0.035" units="cm"/>
      <inkml:brushProperty name="height" value="0.035" units="cm"/>
    </inkml:brush>
  </inkml:definitions>
  <inkml:trace contextRef="#ctx0" brushRef="#br0">7 191 24575,'1'-1'0,"0"1"0,-1-1 0,1 0 0,0 0 0,0 0 0,0 1 0,0-1 0,0 1 0,0-1 0,0 0 0,0 1 0,0 0 0,0-1 0,0 1 0,0 0 0,0-1 0,0 1 0,0 0 0,1 0 0,-1 0 0,0 0 0,0 0 0,0 0 0,1 1 0,0-1 0,-1 1 0,1 0 0,0 0 0,-1 0 0,0 0 0,1 0 0,-1 0 0,0 0 0,1 1 0,-1-1 0,0 0 0,0 1 0,1 2 0,3 4 0,-2 0 0,1 0 0,-1 1 0,4 14 0,0 19 0,-2 1 0,-2-1 0,-3 73 0,-1-68 0,1-39 0,0 4 0,0-1 0,0 1 0,-2 0 0,1 0 0,-1 0 0,-7 20 0,9-31 0,0-1 0,0 1 0,0-1 0,0 1 0,0-1 0,-1 0 0,1 1 0,0-1 0,0 1 0,0-1 0,0 0 0,-1 1 0,1-1 0,0 0 0,0 1 0,0-1 0,-1 0 0,1 1 0,0-1 0,-1 0 0,1 1 0,0-1 0,-1 0 0,1 0 0,0 0 0,-1 1 0,1-1 0,-1 0 0,1 0 0,0 0 0,-1 0 0,1 0 0,-1 0 0,1 0 0,-1 0 0,1 0 0,0 0 0,-1 0 0,1 0 0,-1 0 0,1 0 0,0 0 0,-1 0 0,1 0 0,-1 0 0,1 0 0,0-1 0,-1 1 0,1 0 0,-1 0 0,1-1 0,0 1 0,0 0 0,-1 0 0,1-1 0,0 1 0,-1 0 0,1-1 0,0 1 0,0 0 0,-1-1 0,1 1 0,0-1 0,0 1 0,0 0 0,0-1 0,-1 0 0,-11-31 0,11 29 0,-8-28 0,2 0 0,1-1 0,1 0 0,2 0 0,1-1 0,4-44 0,0 52 0,1 1 0,1-1 0,1 1 0,1 0 0,2 1 0,0-1 0,1 1 0,25-42 0,-28 56 0,1 0 0,-1 0 0,2 0 0,-1 1 0,2 0 0,-1 1 0,1 0 0,13-9 0,-19 14 0,-1 0 0,1 0 0,0 1 0,0-1 0,1 1 0,-1 0 0,0 0 0,0 0 0,1 0 0,-1 0 0,0 1 0,1-1 0,-1 1 0,1 0 0,-1 0 0,0 1 0,1-1 0,-1 0 0,0 1 0,1 0 0,-1 0 0,0 0 0,0 0 0,0 1 0,0-1 0,0 1 0,0 0 0,0 0 0,0 0 0,0 0 0,3 4 0,-3-2 0,0 0 0,0 0 0,0 1 0,-1 0 0,1-1 0,-1 1 0,0 0 0,0 0 0,-1 0 0,0 1 0,1-1 0,-2 0 0,1 0 0,-1 1 0,0-1 0,0 0 0,0 1 0,-1-1 0,1 0 0,-1 0 0,-1 1 0,-2 7 0,-3 6 0,0-1 0,-1-1 0,0 1 0,-23 30 0,15-26-151,-1-2-1,0 0 0,-2-1 0,0-1 1,-2-1-1,0 0 0,0-2 1,-29 16-1,15-12-6674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48.722"/>
    </inkml:context>
    <inkml:brush xml:id="br0">
      <inkml:brushProperty name="width" value="0.035" units="cm"/>
      <inkml:brushProperty name="height" value="0.035" units="cm"/>
    </inkml:brush>
  </inkml:definitions>
  <inkml:trace contextRef="#ctx0" brushRef="#br0">2661 463 24575,'-1'-12'0,"-1"0"0,1 0 0,-2 0 0,0 0 0,0 0 0,-1 1 0,-1 0 0,0-1 0,0 1 0,-1 1 0,0-1 0,-1 1 0,0 0 0,-12-11 0,-2-1 0,-1 0 0,0 2 0,-2 1 0,-42-27 0,27 23 7,-1 3-1,-1 1 0,-1 2 1,0 2-1,-1 2 0,-1 1 1,-79-9-1,39 12-174,-1 5-1,1 3 0,-105 12 1,65 3 116,1 6 0,-195 58 0,223-47 60,2 4 0,1 5-1,-152 89 1,193-98-8,3 3 0,0 2 0,3 2 0,-76 80 0,99-91 0,1 0 0,2 1 0,-31 58 0,39-64 0,2 1 0,0 0 0,2 0 0,0 1 0,2 0 0,-3 28 0,6-34-7,2 0 1,0-1-1,0 1 0,2 0 1,0 0-1,2 0 0,-1-1 1,2 0-1,1 1 0,8 17 1,-4-14-17,1-1 0,1 0 0,1-1 0,0-1 0,2 0 0,0 0 0,20 16-1,2-3-35,1-2-1,1-1 0,2-2 0,0-2 0,2-2 1,1-2-1,46 15 0,7-3-121,1-5 0,1-4 0,1-4-1,136 7 1,-108-20 10,0-6 0,0-6 0,132-23-1,-162 12 163,120-37-1,-154 33-3,-1-2-1,114-60 0,-140 62 7,-1-2 0,-1-2 0,-1 0 0,-2-3 0,46-48 0,-57 52 5,-1-1 0,-2-1 0,0 0 0,-2-2 0,-1 0 0,-1 0 0,-1-2 0,10-37 0,-15 40 2,-2-1 0,-1-1 0,-1 1 0,-2-1 0,0 0 0,-2 0 0,-1 0 0,-2 1 0,-1-1 0,-1 1 0,-1 0 0,-1 0 0,-2 0 0,-1 1 0,-1 0 0,-1 1 0,-1 1 0,-1 0 0,-2 0 0,0 2 0,-2 0 0,-22-22 0,9 15 13,-1 1-1,-2 2 1,-1 1 0,-1 1 0,-1 3 0,-1 1 0,-1 1 0,0 3 0,-74-23 0,28 17-455,-1 4 1,0 3 0,-155-7-1,85 19-2917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6.414"/>
    </inkml:context>
    <inkml:brush xml:id="br0">
      <inkml:brushProperty name="width" value="0.035" units="cm"/>
      <inkml:brushProperty name="height" value="0.035" units="cm"/>
    </inkml:brush>
  </inkml:definitions>
  <inkml:trace contextRef="#ctx0" brushRef="#br0">6 12 24575,'0'-1'0,"-1"1"0,1 0 0,-1-1 0,1 1 0,0 0 0,-1-1 0,1 1 0,0-1 0,-1 1 0,1 0 0,0-1 0,0 1 0,-1-1 0,1 1 0,0-1 0,0 1 0,0-1 0,0 1 0,0-1 0,0 1 0,-1-1 0,1 0 0,1 0 0,-1 1 0,0 0 0,1 0 0,-1 0 0,0 0 0,1 0 0,-1 0 0,1 1 0,-1-1 0,0 0 0,1 0 0,-1 0 0,0 0 0,1 0 0,-1 1 0,0-1 0,1 0 0,-1 0 0,0 0 0,1 1 0,-1-1 0,0 0 0,1 1 0,-1-1 0,0 0 0,0 1 0,0-1 0,1 0 0,-1 1 0,0-1 0,0 0 0,0 1 0,0-1 0,7 13 0,-1-1 0,0 1 0,-1 0 0,-1 0 0,0 1 0,3 15 0,-1 0 0,11 44 0,-4 1 0,6 109 0,-21 153 0,-22-115-1365,15-172-5461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50.765"/>
    </inkml:context>
    <inkml:brush xml:id="br0">
      <inkml:brushProperty name="width" value="0.035" units="cm"/>
      <inkml:brushProperty name="height" value="0.035" units="cm"/>
    </inkml:brush>
  </inkml:definitions>
  <inkml:trace contextRef="#ctx0" brushRef="#br0">376 42 24575,'5'-5'0,"0"0"0,1 1 0,0 0 0,-1 0 0,2 0 0,-1 0 0,13-4 0,-17 7 0,0 1 0,0-1 0,0 1 0,0-1 0,0 1 0,0 0 0,0 0 0,0 0 0,0 0 0,0 0 0,0 0 0,0 1 0,0-1 0,0 0 0,0 1 0,0 0 0,0 0 0,-1-1 0,1 1 0,0 0 0,0 0 0,-1 1 0,1-1 0,-1 0 0,1 0 0,-1 1 0,1-1 0,-1 1 0,0-1 0,0 1 0,0 0 0,2 2 0,16 36 0,-1 2 0,-2 0 0,19 75 0,-14-26 0,-4 1 0,-4 0 0,1 148 0,-37 107 0,11-244 0,3 208 0,20-156 0,9 199 0,-24-108 0,-53 356 0,-89 237 0,62-388 0,35-40 0,27 4 0,19-340 0,-3 498 0,7-377 0,7 13 0,0-3 0,-12-78 0,-26 174 0,-47 123 0,51-283 0,6 2 0,-1 265 0,2-179 0,16-203 0,0-2 0,0 4 0,-1-1 0,-1 0 0,-1 0 0,-15 42 0,20-68 12,0 0 0,0-1 0,0 1 0,0 0 0,0-1 0,0 1 0,0-1 0,0 1 0,-3 1 0,4-3-52,-1 0 0,1 1 0,-1-1-1,1 0 1,-1 0 0,1 1 0,-1-1 0,1 0 0,-1 0 0,1 0 0,-1 0-1,1 0 1,-1 0 0,1 0 0,-1 0 0,1 0 0,-1 0 0,1 0-1,-1 0 1,0 0 0,1-1 0,-1 1 0,1 0 0,0 0 0,-1 0-1,1-1 1,-1 1 0,1 0 0,-1-1 0,1 1 0,0 0 0,-1-1 0,1 1-1,-1-1 1,1 1 0,0-1 0,-7-8-6786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2:51.144"/>
    </inkml:context>
    <inkml:brush xml:id="br0">
      <inkml:brushProperty name="width" value="0.035" units="cm"/>
      <inkml:brushProperty name="height" value="0.035" units="cm"/>
    </inkml:brush>
  </inkml:definitions>
  <inkml:trace contextRef="#ctx0" brushRef="#br0">1 0 24575,'11'14'0,"0"0"0,-1 1 0,-1 0 0,8 16 0,-8-14 0,0-1 0,1 0 0,19 23 0,-17-27 0,1-1 0,0-1 0,0 0 0,1 0 0,0-1 0,1-1 0,0-1 0,0 0 0,1-1 0,-1 0 0,1-1 0,1-1 0,-1-1 0,1 0 0,17 0 0,-27-3 0,-1-1 0,0 1 0,1-1 0,-1 0 0,0-1 0,0 0 0,0 1 0,0-2 0,0 1 0,-1-1 0,1 0 0,-1 0 0,7-6 0,4-4 0,-1 0 0,24-28 0,-27 26 0,2 1 0,25-21 0,-29 29 0,-12 13 0,-16 14 0,-1-3-341,-1-1 0,-1-1-1,-27 17 1,3-5-6485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49.651"/>
    </inkml:context>
    <inkml:brush xml:id="br0">
      <inkml:brushProperty name="width" value="0.05" units="cm"/>
      <inkml:brushProperty name="height" value="0.05" units="cm"/>
      <inkml:brushProperty name="color" value="#5B2D90"/>
    </inkml:brush>
  </inkml:definitions>
  <inkml:trace contextRef="#ctx0" brushRef="#br0">1 407 24575,'1'-4'0,"0"0"0,1 0 0,0 0 0,0 1 0,0-1 0,0 0 0,1 1 0,-1 0 0,1-1 0,0 1 0,0 0 0,5-4 0,3-5 0,0-2 0,-10 11 0,1 0 0,0 1 0,0-1 0,0 0 0,0 1 0,0-1 0,1 1 0,-1 0 0,1 0 0,-1 0 0,1 0 0,0 0 0,0 0 0,5-1 0,-7 3 0,-1 0 0,1 1 0,0-1 0,0 0 0,0 1 0,0-1 0,0 1 0,-1-1 0,1 1 0,0 0 0,-1-1 0,1 1 0,0 0 0,-1-1 0,1 1 0,0 0 0,-1 0 0,0 0 0,1-1 0,-1 1 0,1 0 0,-1 0 0,0 0 0,0 0 0,1 0 0,-1 0 0,0 0 0,0 0 0,0 0 0,0 0 0,0 1 0,2 34 0,-2-35 0,-3 39 0,0 0 0,-12 46 0,-25 79 0,25-107 0,15-57 0,-1 4 0,-1 0 0,1 0 0,-1 0 0,0 0 0,-3 5 0,1-8 0,2-9 0,2-11 0,10-60 0,26-98 0,-32 160 0,13-54 0,30-78 0,-37 120 0,3 0 0,0 1 0,1 0 0,2 2 0,28-37 0,-39 55 0,2 0 0,-1 1 0,1-1 0,0 1 0,0 1 0,0-1 0,1 1 0,0 1 0,0-1 0,10-3 0,-13 7 0,0-1 0,0 1 0,0 0 0,0 0 0,1 1 0,-1-1 0,0 1 0,0 0 0,0 1 0,0-1 0,1 1 0,-1 0 0,0 1 0,0-1 0,0 1 0,-1 0 0,1 0 0,0 0 0,5 4 0,-1 1 0,0 0 0,0 1 0,0 0 0,-1 0 0,-1 1 0,1 0 0,-1 0 0,-1 1 0,0 0 0,9 20 0,-1 1 0,-2 1 0,12 47 0,-2 30-455,-5 0 0,3 120 0,-17-193-6371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0.008"/>
    </inkml:context>
    <inkml:brush xml:id="br0">
      <inkml:brushProperty name="width" value="0.05" units="cm"/>
      <inkml:brushProperty name="height" value="0.05" units="cm"/>
      <inkml:brushProperty name="color" value="#5B2D90"/>
    </inkml:brush>
  </inkml:definitions>
  <inkml:trace contextRef="#ctx0" brushRef="#br0">121 194 24575,'-8'-5'0,"-8"-8"0,-7-7 0,-3-3 0,4 1 0,5 0 0,9 1 0,8 5 0,12 5 0,12 1 0,11 3 0,10 2 0,11 0 0,7 0 0,3 1 0,-1 1 0,-11 2-8191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0.525"/>
    </inkml:context>
    <inkml:brush xml:id="br0">
      <inkml:brushProperty name="width" value="0.05" units="cm"/>
      <inkml:brushProperty name="height" value="0.05" units="cm"/>
      <inkml:brushProperty name="color" value="#5B2D90"/>
    </inkml:brush>
  </inkml:definitions>
  <inkml:trace contextRef="#ctx0" brushRef="#br0">20 343 24575,'-1'0'0,"1"0"0,-1 0 0,0 0 0,1 0 0,-1 0 0,0 0 0,0 0 0,1 0 0,-1 0 0,0 0 0,1 0 0,-1 1 0,1-1 0,-1 0 0,0 0 0,1 1 0,-1-1 0,1 0 0,-1 1 0,0-1 0,1 1 0,-1-1 0,1 1 0,0-1 0,-1 1 0,1-1 0,-1 1 0,1-1 0,0 1 0,-1 0 0,1-1 0,0 1 0,0-1 0,-1 1 0,1 0 0,0-1 0,0 1 0,0 0 0,0-1 0,0 1 0,0 0 0,0-1 0,0 1 0,0 0 0,0-1 0,0 1 0,0 0 0,1-1 0,-1 2 0,1 2 0,1-1 0,-1 1 0,1-1 0,0 1 0,0-1 0,0 0 0,3 4 0,5 4 0,55 71 0,-58-71 0,0 0 0,0 0 0,-1 1 0,-1 0 0,0 0 0,3 13 0,-7-24 0,-1 0 0,1 1 0,-1-1 0,0 0 0,0 1 0,1-1 0,-1 0 0,0 1 0,0-1 0,0 1 0,-1-1 0,1 0 0,0 1 0,0-1 0,-1 0 0,1 1 0,-1-1 0,1 0 0,-1 0 0,1 1 0,-1-1 0,0 0 0,0 0 0,0 0 0,1 0 0,-1 0 0,0 0 0,0 0 0,-2 1 0,1-1 0,1-1 0,-1 1 0,1-1 0,-1 0 0,1 0 0,-1 1 0,1-1 0,-1 0 0,1 0 0,-1-1 0,1 1 0,-1 0 0,1 0 0,-1-1 0,1 1 0,-1-1 0,1 1 0,0-1 0,-1 0 0,1 0 0,0 1 0,-1-1 0,1 0 0,0 0 0,0 0 0,-2-2 0,-2-4 0,-1 1 0,1-1 0,1 0 0,-1 0 0,1 0 0,1-1 0,-1 1 0,1-1 0,1 0 0,-1 0 0,1 0 0,-1-15 0,-1-10 0,2-60 0,3 70 0,1-1 0,1 0 0,2 1 0,0 0 0,1 0 0,1 0 0,1 1 0,21-41 0,-23 52 0,1 1 0,-1 0 0,2 1 0,-1 0 0,1 0 0,1 1 0,-1 0 0,17-12 0,-18 16 0,0 0 0,1 0 0,-1 0 0,1 1 0,0 1 0,0-1 0,0 1 0,0 0 0,0 1 0,0 0 0,0 0 0,0 1 0,13 1 0,-13-1 0,-1 1 0,0 1 0,1-1 0,-1 1 0,0 0 0,0 1 0,0 0 0,-1 0 0,1 0 0,-1 1 0,7 5 0,-11-7 0,1 0 0,-1-1 0,0 1 0,-1 0 0,1 1 0,0-1 0,0 0 0,-1 0 0,0 1 0,1-1 0,-1 1 0,0-1 0,0 1 0,0 0 0,-1-1 0,1 1 0,0 0 0,-1 0 0,0-1 0,0 1 0,0 0 0,0 0 0,0 0 0,0-1 0,-1 1 0,0 0 0,1-1 0,-1 1 0,0 0 0,0-1 0,0 1 0,-2 2 0,-1 2 0,0 0 0,-1-1 0,1 0 0,-1 0 0,0 0 0,-1 0 0,1-1 0,-12 8 0,-4 1 0,-31 15 0,31-18 0,-25 18 0,45-28 0,0-1 0,0 1 0,0 0 0,0 0 0,0-1 0,0 1 0,0 0 0,1 0 0,-1 0 0,0 0 0,1 0 0,-1 0 0,1 0 0,-1 0 0,0 1 0,1-1 0,0-1 0,0 1 0,0-1 0,0 0 0,0 1 0,1-1 0,-1 1 0,0-1 0,0 1 0,0-1 0,0 0 0,1 1 0,-1-1 0,0 0 0,0 1 0,1-1 0,-1 1 0,0-1 0,0 0 0,1 0 0,-1 1 0,0-1 0,1 0 0,-1 0 0,1 1 0,0-1 0,4 2 0,0 0 0,0 0 0,0-1 0,1 0 0,5 1 0,107 11 0,34 6 0,-127-14 0,0 1 0,0 1 0,43 18 0,-63-23 0,0 1 0,0-1 0,-1 1 0,1 0 0,-1 0 0,0 1 0,6 4 0,-10-7 0,1 0 0,0 0 0,0 0 0,0 0 0,-1 1 0,1-1 0,0 0 0,-1 0 0,1 0 0,-1 1 0,1-1 0,-1 0 0,0 1 0,0-1 0,1 0 0,-1 1 0,0-1 0,0 0 0,0 1 0,-1-1 0,1 0 0,0 1 0,0-1 0,-1 0 0,1 1 0,-1-1 0,1 0 0,-1 0 0,1 1 0,-1-1 0,0 0 0,-1 2 0,-3 2 0,0 0 0,0 0 0,-1 0 0,1-1 0,-1 0 0,0 0 0,0 0 0,0-1 0,-1 0 0,-6 2 0,-12 4 0,-34 7 0,-12-2-341,-1-4 0,1-2-1,-88-2 1,114-6-6485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5.549"/>
    </inkml:context>
    <inkml:brush xml:id="br0">
      <inkml:brushProperty name="width" value="0.05" units="cm"/>
      <inkml:brushProperty name="height" value="0.05" units="cm"/>
      <inkml:brushProperty name="color" value="#5B2D90"/>
    </inkml:brush>
  </inkml:definitions>
  <inkml:trace contextRef="#ctx0" brushRef="#br0">85 63 24575,'0'0'0,"0"0"0,0 0 0,0 0 0,-1 0 0,1 1 0,0-1 0,0 0 0,0 0 0,0 0 0,-1 0 0,1 0 0,0 0 0,0 0 0,0 0 0,0 0 0,-1 0 0,1 0 0,0 0 0,0 0 0,0 0 0,0 0 0,-1 0 0,1-1 0,0 1 0,0 0 0,0 0 0,0 0 0,0 0 0,-1 0 0,1 0 0,0 0 0,0 0 0,0-1 0,0 1 0,0 0 0,0 0 0,0 0 0,0 0 0,-1 0 0,1-1 0,0 1 0,0 0 0,0 0 0,0 0 0,0 0 0,0-1 0,0 1 0,0 0 0,0 0 0,0 0 0,0 0 0,0-1 0,0 1 0,0 0 0,0 0 0,0 0 0,0 0 0,0 0 0,0-1 0,1 1 0,-1 0 0,0 0 0,0 0 0,0-1 0,10-6 0,108-14 0,-21 5 0,-77 9 0,-30 3 0,-32 3 0,-163 36 0,166-27 0,38-8 0,-2 0 0,1 1 0,-1-1 0,0 1 0,1 0 0,0 0 0,-1 0 0,1 0 0,-3 1 0,4-1 0,1-1 0,0 1 0,0 0 0,-1-1 0,1 1 0,0-1 0,0 1 0,0 0 0,0-1 0,0 1 0,0-1 0,0 1 0,0 0 0,0-1 0,0 1 0,0 0 0,0-1 0,0 1 0,0 0 0,0-1 0,1 1 0,-1-1 0,0 1 0,0-1 0,1 1 0,-1-1 0,1 1 0,-1 0 0,0-1 0,1 0 0,-1 1 0,1-1 0,-1 1 0,2 0 0,3 6 0,0 0 0,-1 0 0,0 1 0,0 0 0,0 0 0,-1 0 0,0 0 0,2 12 0,0 10 0,3 33 0,-2-5 0,-5-54 0,-1-2 0,0 1 0,1-1 0,-1 0 0,1 0 0,-1 1 0,1-1 0,0 0 0,0 0 0,1 3 0,-2-5 0,0 0 0,1 0 0,-1 0 0,0 0 0,0 1 0,0-1 0,1 0 0,-1 0 0,0 0 0,0 0 0,1 0 0,-1 0 0,0 0 0,0 0 0,1 0 0,-1 0 0,0 0 0,0 0 0,1 0 0,-1 0 0,0 0 0,0 0 0,1 0 0,-1 0 0,0 0 0,0 0 0,1-1 0,-1 1 0,0 0 0,13-12 0,-4 2 0,1 1 0,0 1 0,0 0 0,1 0 0,-1 1 0,2 0 0,-1 1 0,1 0 0,0 1 0,0 0 0,1 1 0,-1 0 0,1 1 0,24-2 0,-28 4 0,-1 1 0,1 0 0,0 0 0,0 1 0,-1 0 0,1 0 0,-1 1 0,1 0 0,-1 1 0,11 5 0,-13-5 0,-1 0 0,0 0 0,1 1 0,-1 0 0,0 0 0,-1 0 0,1 1 0,-1-1 0,0 1 0,0 0 0,0 0 0,-1 1 0,1-1 0,-1 1 0,2 7 0,-3-9 0,0 1 0,-1-1 0,0 1 0,0-1 0,0 1 0,0 0 0,-1-1 0,0 1 0,0-1 0,0 1 0,0 0 0,-1-1 0,0 1 0,0 0 0,-2 6 0,0-5 0,1 0 0,-2-1 0,1 1 0,0-1 0,-1 0 0,0 0 0,0-1 0,-1 1 0,1-1 0,-8 6 0,-1-1 0,0-1 0,0-1 0,-1 0 0,1 0 0,-2-2 0,1 0 0,-1 0 0,-25 4 0,25-7 69,-1 0-1,0 0 0,1-2 0,-21-1 1,32 1-151,-1-1 1,1 1 0,0-1 0,0 0-1,0 0 1,0-1 0,0 1-1,0-1 1,1 0 0,-1 0 0,0 0-1,1 0 1,-1-1 0,1 1 0,0-1-1,0 0 1,0 0 0,0 0 0,1-1-1,-5-5 1,1-5-6745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5.922"/>
    </inkml:context>
    <inkml:brush xml:id="br0">
      <inkml:brushProperty name="width" value="0.05" units="cm"/>
      <inkml:brushProperty name="height" value="0.05" units="cm"/>
      <inkml:brushProperty name="color" value="#5B2D90"/>
    </inkml:brush>
  </inkml:definitions>
  <inkml:trace contextRef="#ctx0" brushRef="#br0">123 51 24575,'-5'1'0,"-1"0"0,1 0 0,-1 0 0,1 1 0,-1-1 0,1 1 0,0 1 0,0-1 0,0 1 0,0 0 0,1 0 0,-1 0 0,1 1 0,-1-1 0,1 1 0,0 0 0,1 1 0,-1-1 0,1 0 0,0 1 0,-3 6 0,3-7 0,1 0 0,-1 0 0,1 0 0,0 0 0,1 1 0,-1-1 0,1 1 0,0-1 0,0 1 0,0-1 0,1 1 0,0 0 0,-1-1 0,2 1 0,-1 0 0,0-1 0,1 1 0,0 0 0,0-1 0,1 1 0,-1-1 0,1 0 0,0 1 0,0-1 0,4 5 0,-3-5 0,0 0 0,1 0 0,-1-1 0,1 1 0,0-1 0,0 0 0,0 0 0,1-1 0,-1 1 0,1-1 0,-1 0 0,1 0 0,0-1 0,9 3 0,-7-3 0,1 0 0,0-1 0,-1 0 0,1 0 0,0-1 0,-1 0 0,1 0 0,-1-1 0,9-2 0,-3-1 0,0 0 0,-1 0 0,0-1 0,0-1 0,0 0 0,-1-1 0,0 0 0,0-1 0,-1 0 0,16-18 0,-22 21 0,0 1 0,0-1 0,-1 0 0,0 0 0,0 0 0,0 0 0,-1 0 0,0-1 0,0 1 0,-1-1 0,2-12 0,-3 16 0,0 0 0,0-1 0,0 1 0,0-1 0,-1 1 0,1 0 0,-1-1 0,0 1 0,0 0 0,0 0 0,-1 0 0,1 0 0,-1 0 0,1 0 0,-1 0 0,0 0 0,0 0 0,-1 1 0,1-1 0,0 1 0,-1 0 0,1 0 0,-1 0 0,-6-4 0,3 3-68,-1 0 0,-1 0-1,1 1 1,0 0 0,-1 0 0,1 0-1,-1 1 1,1 0 0,-1 1 0,0 0-1,1 0 1,-1 0 0,0 1 0,1 1-1,-1-1 1,1 1 0,0 0-1,-1 1 1,-9 4 0,0 4-6758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6.249"/>
    </inkml:context>
    <inkml:brush xml:id="br0">
      <inkml:brushProperty name="width" value="0.05" units="cm"/>
      <inkml:brushProperty name="height" value="0.05" units="cm"/>
      <inkml:brushProperty name="color" value="#5B2D90"/>
    </inkml:brush>
  </inkml:definitions>
  <inkml:trace contextRef="#ctx0" brushRef="#br0">18 71 24575,'-3'-6'0,"1"0"0,-1 0 0,1 0 0,1-1 0,-1 1 0,-1-13 0,2 5 0,5 42 0,68 426-1365,-68-433-5461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6.638"/>
    </inkml:context>
    <inkml:brush xml:id="br0">
      <inkml:brushProperty name="width" value="0.05" units="cm"/>
      <inkml:brushProperty name="height" value="0.05" units="cm"/>
      <inkml:brushProperty name="color" value="#5B2D90"/>
    </inkml:brush>
  </inkml:definitions>
  <inkml:trace contextRef="#ctx0" brushRef="#br0">12 25 24575,'-7'-19'0,"3"14"0,4 13 0,1 4 0,12 71 0,1 123 0,-14-195 0,-1-6 0,1-1 0,0 1 0,0 0 0,1-1 0,-1 1 0,3 6 0,-2-9 0,-1-1 0,1 0 0,0 1 0,-1-1 0,1 0 0,0 0 0,0 0 0,0 0 0,0 0 0,0 0 0,0 0 0,1 0 0,-1 0 0,0 0 0,0-1 0,0 1 0,1 0 0,-1-1 0,1 1 0,-1-1 0,0 1 0,1-1 0,-1 0 0,1 0 0,2 0 0,13 1 0,1-1 0,-1-1 0,29-6 0,7 0 0,88 1-1365,-119 6-5461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8.376"/>
    </inkml:context>
    <inkml:brush xml:id="br0">
      <inkml:brushProperty name="width" value="0.05" units="cm"/>
      <inkml:brushProperty name="height" value="0.05" units="cm"/>
      <inkml:brushProperty name="color" value="#5B2D90"/>
    </inkml:brush>
  </inkml:definitions>
  <inkml:trace contextRef="#ctx0" brushRef="#br0">39 159 24575,'-1'1'0,"0"-1"0,0 0 0,0 0 0,0 0 0,0 0 0,0 0 0,0 0 0,0-1 0,0 1 0,0 0 0,0 0 0,0-1 0,0 1 0,0-1 0,0 1 0,0-1 0,0 1 0,0-1 0,0 0 0,1 1 0,-1-1 0,0 0 0,0 1 0,1-1 0,-1 0 0,0 0 0,1 0 0,-1 0 0,1 0 0,-1 0 0,1 0 0,0 0 0,-1 0 0,1 0 0,0 0 0,0 0 0,0 0 0,-1 0 0,1 0 0,0 0 0,0 0 0,1 0 0,-1 0 0,0 0 0,0 0 0,0 0 0,1-2 0,1-2 0,-1-1 0,1 1 0,1 0 0,-1 0 0,1-1 0,0 1 0,4-5 0,-1 2 0,1 1 0,-1 0 0,1 1 0,0 0 0,1 0 0,-1 0 0,1 1 0,1 0 0,-1 1 0,0 0 0,18-6 0,-23 9 0,1 0 0,-1 0 0,0 1 0,0-1 0,1 1 0,-1 0 0,0 0 0,1 0 0,-1 0 0,0 0 0,0 1 0,1 0 0,-1-1 0,0 1 0,0 0 0,0 1 0,0-1 0,0 1 0,0-1 0,0 1 0,0 0 0,-1 0 0,1 0 0,-1 0 0,1 0 0,-1 1 0,0-1 0,0 1 0,0 0 0,0-1 0,0 1 0,-1 0 0,1 0 0,-1 0 0,0 0 0,1 6 0,1 1 0,0 0 0,-1 0 0,-1 0 0,1 1 0,-2-1 0,1 1 0,-2-1 0,1 1 0,-1-1 0,-1 0 0,0 1 0,-1-1 0,1 0 0,-2 0 0,0 0 0,0-1 0,0 1 0,-1-1 0,-1 0 0,0-1 0,0 1 0,0-1 0,-1 0 0,0-1 0,-1 1 0,0-1 0,0-1 0,-12 8 0,10-9 0,12-10 0,16-10 0,-8 11 0,-1 1 0,1 0 0,-1 0 0,1 1 0,0 1 0,0-1 0,0 1 0,0 1 0,0 0 0,11 1 0,-7 1 0,0 0 0,-1 0 0,1 2 0,-1-1 0,1 2 0,21 10 0,-30-13 0,0 1 0,0 1 0,0-1 0,0 1 0,0 0 0,-1 0 0,0 0 0,0 1 0,0-1 0,0 1 0,-1 0 0,1 0 0,-1 0 0,-1 1 0,5 11 0,-6-14 0,0 1 0,0-1 0,-1 1 0,1 0 0,-1-1 0,0 1 0,0 0 0,0-1 0,-1 1 0,1 0 0,-1-1 0,0 1 0,0-1 0,0 1 0,-1-1 0,1 0 0,-1 1 0,0-1 0,0 0 0,0 0 0,0 0 0,0 0 0,-1 0 0,1-1 0,-1 1 0,0-1 0,-4 3 0,-2 2 0,-1-1 0,0-1 0,-1 0 0,1 0 0,-1-1 0,0 0 0,0-1 0,0 0 0,0-1 0,-20 1 0,10-1 0,-1-2 0,0-1 0,1 0 0,-38-8 0,47 6 69,0 0-1,0-1 0,0 0 0,-19-10 1,27 12-176,0-1 0,0 1 1,0-1-1,0 0 0,0 0 1,1 0-1,-1-1 0,1 1 1,0-1-1,0 0 0,0 0 1,1 0-1,0 0 0,-1 0 1,-1-7-1,-2-11-6719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6.834"/>
    </inkml:context>
    <inkml:brush xml:id="br0">
      <inkml:brushProperty name="width" value="0.035" units="cm"/>
      <inkml:brushProperty name="height" value="0.035" units="cm"/>
    </inkml:brush>
  </inkml:definitions>
  <inkml:trace contextRef="#ctx0" brushRef="#br0">7 618 24575,'-1'-1'0,"1"0"0,-1 0 0,0 0 0,1 0 0,-1 0 0,1 0 0,-1 0 0,1 0 0,-1 0 0,1 0 0,0 0 0,0-1 0,0 1 0,0 0 0,-1 0 0,1 0 0,1 0 0,-1 0 0,0-1 0,0 1 0,0 0 0,1 0 0,-1 0 0,0 0 0,1 0 0,-1 0 0,1 0 0,-1 0 0,1 0 0,0 0 0,-1 0 0,1 0 0,0 0 0,0 0 0,0 1 0,-1-1 0,1 0 0,0 0 0,0 1 0,0-1 0,0 1 0,0-1 0,0 1 0,2-1 0,5-1 0,0 0 0,0 1 0,0 0 0,1 0 0,9 1 0,-3-1 0,107-9 0,-1-6 0,137-35 0,-234 46 0,-2-2 0,1 0 0,-1-1 0,41-21 0,-57 25 0,0 1 0,0-2 0,0 1 0,-1 0 0,0-1 0,0 0 0,0 0 0,0-1 0,-1 1 0,0-1 0,0 0 0,-1 0 0,1-1 0,-1 1 0,-1-1 0,1 1 0,-1-1 0,0 0 0,-1 0 0,2-12 0,-2 4 0,-2-1 0,0 1 0,0-1 0,-2 1 0,1 0 0,-2 0 0,-7-20 0,-1 3 0,-2 1 0,-21-37 0,34 67 0,-14-22 0,5 17 0,10 6 0,0 0 0,-1 0 0,1 0 0,0 0 0,-1 0 0,1 0 0,0 0 0,0 1 0,-1-1 0,1 0 0,0 0 0,0 0 0,-1 0 0,1 1 0,0-1 0,0 0 0,-1 0 0,1 1 0,0-1 0,0 0 0,0 0 0,-1 1 0,1-1 0,0 0 0,0 0 0,0 1 0,0-1 0,0 0 0,0 1 0,0-1 0,0 0 0,0 1 0,0-1 0,-2 10 0,1 1 0,1-1 0,0 0 0,0 1 0,1-1 0,4 19 0,-2-7 0,47 398 0,-28 3 0,-22-374-1365,0-10-5461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8.752"/>
    </inkml:context>
    <inkml:brush xml:id="br0">
      <inkml:brushProperty name="width" value="0.05" units="cm"/>
      <inkml:brushProperty name="height" value="0.05" units="cm"/>
      <inkml:brushProperty name="color" value="#5B2D90"/>
    </inkml:brush>
  </inkml:definitions>
  <inkml:trace contextRef="#ctx0" brushRef="#br0">180 15 24575,'-1'0'0,"1"-1"0,0 1 0,0-1 0,0 0 0,-1 1 0,1-1 0,0 1 0,-1-1 0,1 1 0,0-1 0,-1 1 0,1 0 0,-1-1 0,1 1 0,-1-1 0,1 1 0,-1 0 0,1-1 0,-1 1 0,1 0 0,-1 0 0,0-1 0,1 1 0,-1 0 0,1 0 0,-1 0 0,-1 0 0,-20-3 0,19 2 0,-3 1 0,0 0 0,0-1 0,0 2 0,0-1 0,0 1 0,0 0 0,0 0 0,0 1 0,0-1 0,0 1 0,1 1 0,-1-1 0,1 1 0,0 0 0,0 0 0,-8 6 0,9-5 0,1-1 0,0 1 0,0 0 0,0 0 0,0 0 0,1 0 0,0 0 0,0 1 0,0-1 0,0 1 0,0-1 0,1 1 0,0 0 0,0-1 0,0 1 0,1 0 0,-1 0 0,1 0 0,0-1 0,1 1 0,0 6 0,1-1 0,1 0 0,-1 0 0,2-1 0,-1 1 0,1-1 0,1 0 0,-1 0 0,2-1 0,-1 1 0,9 8 0,-5-6 0,0-1 0,1 0 0,0-1 0,1 0 0,0 0 0,0-2 0,18 11 0,-19-14 0,-1 1 0,1-1 0,0-1 0,0 0 0,0 0 0,0-1 0,1 0 0,-1-1 0,22 0 0,-25-1 0,0-1 0,0 0 0,0 0 0,1-1 0,-1 0 0,-1-1 0,1 1 0,0-1 0,-1 0 0,1-1 0,-1 0 0,0 0 0,0 0 0,0-1 0,5-5 0,-7 7 0,-1 0 0,-1-1 0,1 1 0,0 0 0,-1-1 0,0 0 0,0 1 0,0-1 0,0 0 0,0 0 0,-1 0 0,0 0 0,0-1 0,0 1 0,0 0 0,-1 0 0,1-1 0,-1-4 0,-1 3 0,0-1 0,-1 1 0,1-1 0,-1 1 0,0 0 0,-1 0 0,0 0 0,0 0 0,0 0 0,-7-9 0,-1 1 0,0 2 0,0 0 0,-1 0 0,-1 1 0,0 0 0,0 1 0,-1 1 0,-23-12 0,25 15-227,-1 1-1,1 1 1,-1 0-1,0 1 1,-20-3-1,10 4-6598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9.348"/>
    </inkml:context>
    <inkml:brush xml:id="br0">
      <inkml:brushProperty name="width" value="0.05" units="cm"/>
      <inkml:brushProperty name="height" value="0.05" units="cm"/>
      <inkml:brushProperty name="color" value="#5B2D90"/>
    </inkml:brush>
  </inkml:definitions>
  <inkml:trace contextRef="#ctx0" brushRef="#br0">1 171 24575,'0'-6'0,"1"0"0,0-1 0,0 1 0,0 0 0,1 0 0,0 0 0,0 0 0,0 0 0,1 0 0,0 0 0,0 1 0,0 0 0,1-1 0,0 1 0,0 0 0,0 1 0,1-1 0,7-5 0,-3 3 0,1 0 0,0 0 0,0 1 0,1 1 0,0 0 0,0 0 0,0 1 0,23-5 0,-30 8 0,1 0 0,-1 0 0,1 1 0,-1-1 0,1 1 0,-1 0 0,1 1 0,-1-1 0,1 1 0,-1 0 0,1 0 0,-1 0 0,0 0 0,1 1 0,-1 0 0,7 4 0,-6-2 0,-1 0 0,1-1 0,-1 1 0,0 1 0,-1-1 0,1 1 0,-1-1 0,0 1 0,0 0 0,0 0 0,3 11 0,-1-3 0,-1 1 0,-1 0 0,-1 0 0,0 0 0,0 1 0,-1-1 0,-1 0 0,-1 1 0,-4 26 0,2-25 0,-2 0 0,0 0 0,-1 0 0,0 0 0,-2-1 0,0 0 0,0 0 0,-21 25 0,24-33 0,-1 0 0,0 0 0,0-1 0,-1 0 0,0 0 0,0 0 0,0-1 0,-1 0 0,1-1 0,-1 0 0,0 0 0,-1 0 0,1-1 0,-1-1 0,1 1 0,-1-1 0,0-1 0,-13 2 0,21-3 0,0 0 0,0 0 0,0 0 0,-1 0 0,1 0 0,0 0 0,0-1 0,0 1 0,0 0 0,0-1 0,0 1 0,0 0 0,0-1 0,0 1 0,0-1 0,0 0 0,-1 0 0,2 0 0,-1 1 0,1-1 0,0 1 0,0-1 0,-1 1 0,1-1 0,0 1 0,0-1 0,0 0 0,0 1 0,0-1 0,0 1 0,0-1 0,0 1 0,0-1 0,0 1 0,0-1 0,0 0 0,1 1 0,-1-1 0,0 1 0,0-1 0,1 0 0,1-3 0,1 1 0,-1-1 0,1 1 0,0 0 0,0-1 0,0 1 0,5-3 0,2-1 0,1 0 0,-1 0 0,1 1 0,1 0 0,-1 1 0,1 1 0,0 0 0,0 0 0,1 1 0,-1 1 0,1 0 0,22 0 0,-12 2 0,0 2 0,0 0 0,0 2 0,0 0 0,-1 2 0,24 9 0,23 5-1365,-53-17-5461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9.690"/>
    </inkml:context>
    <inkml:brush xml:id="br0">
      <inkml:brushProperty name="width" value="0.05" units="cm"/>
      <inkml:brushProperty name="height" value="0.05" units="cm"/>
      <inkml:brushProperty name="color" value="#5B2D90"/>
    </inkml:brush>
  </inkml:definitions>
  <inkml:trace contextRef="#ctx0" brushRef="#br0">17 109 24575,'0'-15'0,"0"-2"0,0 1 0,-1-1 0,-4-22 0,3 35 0,0 6 0,-1 13 0,0 23 0,2-14 0,4 102 0,-2-113 0,1 0 0,0 0 0,1 0 0,0 0 0,1-1 0,1 1 0,8 16 0,-10-24 0,1 0 0,-1-1 0,1 0 0,0 1 0,0-1 0,0 0 0,1-1 0,-1 1 0,1-1 0,0 0 0,0 0 0,0-1 0,1 1 0,-1-1 0,0 0 0,1-1 0,0 1 0,-1-1 0,1 0 0,0 0 0,-1-1 0,12 0 0,2-1 0,0-1 0,-1 0 0,1-1 0,-1-1 0,32-12 0,-22 5-1365,-6 0-5461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0.872"/>
    </inkml:context>
    <inkml:brush xml:id="br0">
      <inkml:brushProperty name="width" value="0.05" units="cm"/>
      <inkml:brushProperty name="height" value="0.05" units="cm"/>
      <inkml:brushProperty name="color" value="#5B2D90"/>
    </inkml:brush>
  </inkml:definitions>
  <inkml:trace contextRef="#ctx0" brushRef="#br0">352 94 24575,'2'-1'0,"0"1"0,0 0 0,0-1 0,0 1 0,-1-1 0,1 1 0,0-1 0,0 0 0,0 0 0,-1 0 0,1 0 0,-1 0 0,1 0 0,0 0 0,-1-1 0,0 1 0,1 0 0,-1-1 0,0 1 0,0-1 0,0 0 0,0 1 0,0-1 0,0 0 0,0 1 0,-1-1 0,2-3 0,-2 4 0,1-1 0,-1 1 0,0-1 0,1 0 0,-1 1 0,0-1 0,0 0 0,0 1 0,0-1 0,0 0 0,-1 1 0,1-1 0,0 0 0,-1 1 0,1-1 0,-1 1 0,1-1 0,-1 1 0,0-1 0,0 1 0,0-1 0,0 1 0,0 0 0,0-1 0,0 1 0,0 0 0,-1 0 0,1 0 0,0 0 0,-1 0 0,1 0 0,-2-1 0,-4 0 0,0 0 0,0 0 0,0 1 0,0 0 0,0 0 0,0 0 0,0 1 0,0 0 0,-1 0 0,1 1 0,0 0 0,0 0 0,0 1 0,0 0 0,-10 5 0,-2 0 0,0 2 0,1 0 0,0 2 0,-20 14 0,25-15 0,1 0 0,0 0 0,0 1 0,1 1 0,1 0 0,0 0 0,0 1 0,1 0 0,1 1 0,-7 16 0,12-24 0,1 0 0,-1 1 0,1-1 0,1 1 0,-1 0 0,1-1 0,0 1 0,1 0 0,0 0 0,0 0 0,0-1 0,1 1 0,0 0 0,0 0 0,1-1 0,0 1 0,0-1 0,0 1 0,1-1 0,0 0 0,0 0 0,1 0 0,-1 0 0,1-1 0,0 1 0,6 4 0,0-1 23,0 0 0,0-1 0,1 0-1,0-1 1,1 0 0,0-1 0,0 0-1,0-1 1,1 0 0,0-1 0,0 0-1,0-1 1,0-1 0,24 2 0,-6-3-308,0 0 1,0-3-1,0 0 1,0-2-1,36-10 1,-5-2-6542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1.476"/>
    </inkml:context>
    <inkml:brush xml:id="br0">
      <inkml:brushProperty name="width" value="0.05" units="cm"/>
      <inkml:brushProperty name="height" value="0.05" units="cm"/>
      <inkml:brushProperty name="color" value="#5B2D90"/>
    </inkml:brush>
  </inkml:definitions>
  <inkml:trace contextRef="#ctx0" brushRef="#br0">139 131 24575,'0'-7'0,"-1"-8"0,2 0 0,-1 1 0,2-1 0,0 1 0,4-17 0,-6 31 0,0-1 0,0 1 0,0-1 0,0 1 0,0 0 0,0-1 0,1 1 0,-1-1 0,0 1 0,0 0 0,0-1 0,0 1 0,1 0 0,-1-1 0,0 1 0,0-1 0,0 1 0,1 0 0,-1-1 0,0 1 0,1 0 0,-1 0 0,0-1 0,1 1 0,-1 0 0,0 0 0,1 0 0,-1-1 0,0 1 0,1 0 0,-1 0 0,1 0 0,6 12 0,2 32 0,-9-38 0,14 76 0,51 418 0,-64-498 0,-1 9 0,0-1 0,0 0 0,-3 20 0,2-29 0,1 0 0,0 0 0,0 1 0,-1-1 0,1 0 0,-1 0 0,1 0 0,-1 0 0,1 0 0,-1 0 0,0 0 0,1 0 0,-1 0 0,0 0 0,0 0 0,0 0 0,0-1 0,-1 2 0,1-2 0,0 0 0,0 0 0,0 0 0,-1 0 0,1 0 0,0 0 0,0 0 0,0 0 0,0 0 0,-1 0 0,1-1 0,0 1 0,0 0 0,0-1 0,0 1 0,0-1 0,0 0 0,0 1 0,0-1 0,0 0 0,0 1 0,0-1 0,0-1 0,-9-7 0,0-1 0,1 0 0,0 0 0,1-1 0,-13-22 0,-29-65 0,45 88 0,-14-29 0,2-1 0,2-1 0,-13-52 0,25 76 0,0 0 0,1-1 0,1 1 0,1-27 0,1 33 0,0 0 0,1 1 0,0-1 0,1 1 0,0 0 0,1 0 0,0 0 0,7-13 0,-6 16 0,-1 0 0,1 0 0,1 0 0,-1 1 0,1 0 0,0 0 0,1 0 0,0 1 0,-1 0 0,2 0 0,-1 1 0,8-4 0,-3 3 0,-1 1 0,1 0 0,0 0 0,0 1 0,0 1 0,0 0 0,23 0 0,-19 2 0,1 1 0,-1 1 0,0 0 0,0 1 0,-1 0 0,1 2 0,-1-1 0,0 2 0,0 0 0,0 1 0,-1 1 0,0 0 0,14 11 0,-19-12 0,1 2 0,-1 0 0,-1 0 0,1 0 0,-2 1 0,1 0 0,-1 1 0,9 19 0,-13-23 0,0 0 0,0 1 0,-1-1 0,0 1 0,-1 0 0,1-1 0,-2 1 0,1 0 0,-1 0 0,0 0 0,0 0 0,-1 0 0,0 0 0,-5 14 0,1-8 29,-1-1-1,0 0 1,-1 0-1,0-1 0,-1 0 1,0 0-1,-1-1 1,-1 0-1,0 0 1,0-1-1,-23 17 1,2-5-456,0-2 0,-1-2 1,-49 22-1,22-15-6399</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1.856"/>
    </inkml:context>
    <inkml:brush xml:id="br0">
      <inkml:brushProperty name="width" value="0.05" units="cm"/>
      <inkml:brushProperty name="height" value="0.05" units="cm"/>
      <inkml:brushProperty name="color" value="#5B2D90"/>
    </inkml:brush>
  </inkml:definitions>
  <inkml:trace contextRef="#ctx0" brushRef="#br0">347 89 24575,'8'-5'0,"0"0"0,0 0 0,13-12 0,-19 16 0,0-1 0,-1 1 0,1-1 0,0 0 0,0 0 0,-1 0 0,1 0 0,-1 0 0,0 0 0,0 0 0,1 0 0,-1-1 0,-1 1 0,1 0 0,0-1 0,0 1 0,-1-1 0,1-4 0,-1 7 0,0-1 0,0 0 0,-1 1 0,1-1 0,0 0 0,0 1 0,-1-1 0,1 1 0,0-1 0,0 1 0,-1-1 0,1 1 0,-1-1 0,1 1 0,0-1 0,-1 1 0,1-1 0,-1 1 0,1-1 0,-1 1 0,0 0 0,1-1 0,-1 1 0,1 0 0,-1 0 0,0-1 0,-21 2 0,-21 14 0,43-15 0,-28 14 0,1 0 0,0 2 0,1 1 0,1 1 0,1 2 0,0 0 0,2 1 0,0 1 0,1 1 0,2 1 0,-19 29 0,33-44 0,0 1 0,0 0 0,1-1 0,0 1 0,0 1 0,1-1 0,-3 21 0,6-27 0,-1 1 0,1-1 0,0 0 0,0 0 0,1 1 0,-1-1 0,1 0 0,0 0 0,0 0 0,0 1 0,1-1 0,0-1 0,-1 1 0,1 0 0,1 0 0,-1-1 0,0 1 0,1-1 0,0 1 0,0-1 0,0 0 0,6 4 0,-1-2 0,0 0 0,1 0 0,0-1 0,0-1 0,0 1 0,0-2 0,0 1 0,1-1 0,-1 0 0,1-1 0,-1 0 0,12-1 0,11-1 0,-1-1 0,44-9 0,-38 3-682,48-16-1,-34 5-6143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2.213"/>
    </inkml:context>
    <inkml:brush xml:id="br0">
      <inkml:brushProperty name="width" value="0.05" units="cm"/>
      <inkml:brushProperty name="height" value="0.05" units="cm"/>
      <inkml:brushProperty name="color" value="#5B2D90"/>
    </inkml:brush>
  </inkml:definitions>
  <inkml:trace contextRef="#ctx0" brushRef="#br0">113 1 24575,'-8'3'0,"-11"0"0,-5 3 0,-1 1 0,3 1 0,9 0 0,12-2 0,11-2 0,12-1 0,14-2 0,11-3 0,9-4 0,9-2 0,3-1 0,2-3 0,-11 2-8191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2.556"/>
    </inkml:context>
    <inkml:brush xml:id="br0">
      <inkml:brushProperty name="width" value="0.05" units="cm"/>
      <inkml:brushProperty name="height" value="0.05" units="cm"/>
      <inkml:brushProperty name="color" value="#5B2D90"/>
    </inkml:brush>
  </inkml:definitions>
  <inkml:trace contextRef="#ctx0" brushRef="#br0">0 440 24575,'0'-2'0,"0"-5"0,0-3 0,0 3 0,3 8 0,1 9 0,-1 9 0,3 9 0,0 8 0,-2 6 0,3 4 0,-2 3 0,0-2 0,-2-3 0,-1-7 0,-1-7 0,0-8-8191</inkml:trace>
  <inkml:trace contextRef="#ctx0" brushRef="#br0" timeOffset="1">48 730 24575,'-7'-186'0,"-1"-7"0,8 153 0,3 0 0,13-71 0,-14 99 0,1 0 0,1 1 0,0-1 0,0 1 0,1 0 0,1 0 0,7-11 0,-10 17 0,1 1 0,0 0 0,0-1 0,0 1 0,0 0 0,0 1 0,1-1 0,0 1 0,0 0 0,0 0 0,0 0 0,0 1 0,0 0 0,1 0 0,-1 0 0,1 1 0,6-1 0,0 1-151,1 0-1,0 1 0,-1 1 0,1 0 1,-1 1-1,1 0 0,-1 1 1,13 4-1,10 6-6674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3:52.910"/>
    </inkml:context>
    <inkml:brush xml:id="br0">
      <inkml:brushProperty name="width" value="0.05" units="cm"/>
      <inkml:brushProperty name="height" value="0.05" units="cm"/>
      <inkml:brushProperty name="color" value="#5B2D90"/>
    </inkml:brush>
  </inkml:definitions>
  <inkml:trace contextRef="#ctx0" brushRef="#br0">117 0 24575,'-8'6'0,"-8"6"0,-5 5 0,0 2 0,-1 1 0,5-1 0,7-4 0,8-3 0,10-5 0,12-3 0,11-2 0,13-5 0,11-4 0,-5-1-8191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0.722"/>
    </inkml:context>
    <inkml:brush xml:id="br0">
      <inkml:brushProperty name="width" value="0.05" units="cm"/>
      <inkml:brushProperty name="height" value="0.05" units="cm"/>
      <inkml:brushProperty name="color" value="#5B2D90"/>
    </inkml:brush>
  </inkml:definitions>
  <inkml:trace contextRef="#ctx0" brushRef="#br0">1 29 24575,'0'-3'0,"0"-3"0,0-4 0,0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7.319"/>
    </inkml:context>
    <inkml:brush xml:id="br0">
      <inkml:brushProperty name="width" value="0.035" units="cm"/>
      <inkml:brushProperty name="height" value="0.035" units="cm"/>
    </inkml:brush>
  </inkml:definitions>
  <inkml:trace contextRef="#ctx0" brushRef="#br0">61 387 24575,'5'-6'0,"8"-5"0,-12 11 0,-1 0 0,1 1 0,-1-1 0,1 0 0,0 0 0,-1 1 0,1-1 0,-1 1 0,0-1 0,1 0 0,-1 1 0,1-1 0,-1 1 0,0-1 0,1 1 0,-1-1 0,0 1 0,1-1 0,-1 1 0,0-1 0,0 1 0,0-1 0,1 1 0,-1 0 0,0-1 0,0 1 0,0-1 0,0 1 0,0 0 0,0-1 0,0 2 0,2 21 0,-1 0 0,-1 0 0,-1 0 0,-1 0 0,-8 36 0,3-13 0,-64 579 0,71-596 0,2-21 0,3-16 0,4-19 0,114-435 0,-121 455 0,106-335 0,-86 284 0,2 2 0,3 1 0,62-94 0,-79 134 0,2 0 0,0 1 0,17-16 0,-26 27 0,0 0 0,0 0 0,0 1 0,0-1 0,0 1 0,1 0 0,-1 0 0,1 1 0,-1-1 0,1 1 0,0-1 0,-1 1 0,1 0 0,0 0 0,0 1 0,0-1 0,0 1 0,0 0 0,0 0 0,0 0 0,5 2 0,-5-1 0,0 1 0,-1 0 0,1 1 0,0-1 0,-1 1 0,0-1 0,0 1 0,1 0 0,-2 0 0,1 1 0,0-1 0,-1 0 0,1 1 0,-1 0 0,0-1 0,0 1 0,-1 0 0,1 0 0,-1 0 0,1 5 0,4 12 0,-1 1 0,3 32 0,-8-53 0,24 550 0,-17-243 0,-5-249-1365,0-13-5461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1.435"/>
    </inkml:context>
    <inkml:brush xml:id="br0">
      <inkml:brushProperty name="width" value="0.05" units="cm"/>
      <inkml:brushProperty name="height" value="0.05" units="cm"/>
      <inkml:brushProperty name="color" value="#5B2D90"/>
    </inkml:brush>
  </inkml:definitions>
  <inkml:trace contextRef="#ctx0" brushRef="#br0">27 209 24575,'-1'1'0,"1"-1"0,-1 0 0,0 0 0,0 0 0,0 0 0,0 0 0,0 0 0,0-1 0,0 1 0,0 0 0,0 0 0,0-1 0,0 1 0,0 0 0,0-1 0,0 1 0,1-1 0,-1 1 0,0-1 0,0 0 0,1 1 0,-1-1 0,0 0 0,1 0 0,-1 1 0,0-1 0,1 0 0,-1 0 0,1 0 0,0 0 0,-1 1 0,1-1 0,0 0 0,-1 0 0,1 0 0,0 0 0,0 0 0,0 0 0,0 0 0,0 0 0,0 0 0,0 0 0,0 0 0,0 0 0,0 0 0,1-1 0,0-2 0,0 0 0,0 0 0,1 0 0,0 0 0,0 0 0,0 0 0,0 1 0,0-1 0,5-4 0,6-6 0,1 1 0,1 0 0,0 1 0,1 1 0,0 1 0,1 0 0,0 1 0,1 0 0,0 2 0,0 0 0,0 1 0,1 1 0,30-5 0,-44 10 0,-1-1 0,1 1 0,-1 0 0,0 0 0,1 1 0,-1-1 0,1 1 0,-1 0 0,0 0 0,0 0 0,0 1 0,1 0 0,-1-1 0,-1 1 0,1 1 0,0-1 0,0 1 0,4 3 0,-5-2 0,0-1 0,0 1 0,0 0 0,-1 0 0,0 0 0,0 0 0,0 0 0,0 1 0,-1-1 0,1 0 0,-1 1 0,0-1 0,0 1 0,-1 0 0,0-1 0,1 1 0,-2 7 0,0-1 0,0 0 0,-1 0 0,-1 0 0,1 0 0,-2 0 0,0-1 0,0 1 0,-8 12 0,3-7 0,-1-1 0,0 0 0,-1-1 0,-22 21 0,6-10 0,-2-2 0,0 0 0,-1-2 0,-47 24 0,60-34 0,17-11 0,0 0 0,0 0 0,-1 0 0,1 0 0,0 0 0,0 0 0,0 0 0,0 0 0,0 0 0,0 0 0,0 0 0,0 0 0,0 1 0,0-1 0,0 0 0,0 0 0,-1 0 0,1 0 0,0 0 0,0 0 0,0 0 0,0 0 0,0 0 0,0 1 0,0-1 0,0 0 0,0 0 0,0 0 0,0 0 0,0 0 0,0 0 0,0 0 0,0 0 0,0 1 0,0-1 0,0 0 0,0 0 0,0 0 0,0 0 0,1 0 0,-1 0 0,0 0 0,0 0 0,0 0 0,0 0 0,0 1 0,0-1 0,0 0 0,0 0 0,0 0 0,0 0 0,0 0 0,0 0 0,0 0 0,1 0 0,-1 0 0,0 0 0,0 0 0,0 0 0,0 0 0,0 0 0,0 0 0,0 0 0,0 0 0,1 0 0,31-2 0,-26 1 0,180-17-682,222 6-1,-382 12-6143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2.293"/>
    </inkml:context>
    <inkml:brush xml:id="br0">
      <inkml:brushProperty name="width" value="0.05" units="cm"/>
      <inkml:brushProperty name="height" value="0.05" units="cm"/>
      <inkml:brushProperty name="color" value="#5B2D90"/>
    </inkml:brush>
  </inkml:definitions>
  <inkml:trace contextRef="#ctx0" brushRef="#br0">129 92 24575,'1'-3'0,"0"0"0,0 0 0,1 1 0,-1-1 0,0 0 0,1 1 0,0-1 0,-1 1 0,1 0 0,5-5 0,7-11 0,-13 17 0,-1 0 0,1 0 0,0 0 0,-1 0 0,1 0 0,-1 0 0,1 0 0,-1-1 0,0 1 0,1 0 0,-1 0 0,0 0 0,0-1 0,0 1 0,0 0 0,0 0 0,0 0 0,0-1 0,0 1 0,-1 0 0,1 0 0,0 0 0,-1-1 0,1 1 0,-1 0 0,1 0 0,-1 0 0,0 0 0,1 0 0,-1 0 0,-1-2 0,0 3 0,1-1 0,0 1 0,-1-1 0,1 1 0,-1 0 0,1 0 0,0-1 0,-1 1 0,1 0 0,-1 0 0,1 0 0,0 1 0,-1-1 0,1 0 0,-1 0 0,1 1 0,0-1 0,-1 1 0,1-1 0,0 1 0,-1 0 0,1-1 0,0 1 0,0 0 0,0 0 0,0 0 0,-2 2 0,-2 1 0,1 1 0,-1-1 0,1 1 0,0 0 0,0 0 0,1 1 0,0-1 0,0 1 0,0 0 0,1-1 0,-1 1 0,1 1 0,1-1 0,-1 0 0,1 0 0,0 0 0,1 1 0,-1-1 0,1 1 0,0-1 0,1 0 0,0 1 0,0-1 0,0 0 0,1 0 0,0 0 0,0 0 0,0 0 0,1 0 0,0 0 0,0-1 0,0 1 0,1-1 0,0 0 0,8 9 0,0-3 0,1 0 0,16 10 0,-15-10 0,0-1 0,16 17 0,-27-24 0,0 0 0,0 1 0,0 0 0,0 0 0,-1 0 0,1 0 0,-1 0 0,0 0 0,0 0 0,-1 1 0,1-1 0,-1 1 0,1 4 0,-2-6 0,0-1 0,0 1 0,0-1 0,0 1 0,0-1 0,-1 1 0,1-1 0,-1 1 0,1-1 0,-1 1 0,0-1 0,0 0 0,0 0 0,0 1 0,0-1 0,-1 0 0,1 0 0,-1 0 0,-2 2 0,1-1 0,-1 1 0,0-2 0,1 1 0,-2 0 0,1-1 0,0 0 0,0 0 0,-1 0 0,-7 2 0,3-2 0,0 0 0,1-1 0,-1 0 0,0 0 0,0 0 0,0-2 0,0 1 0,0-1 0,1 0 0,-16-4 0,17 2-136,1 0-1,-1-1 1,1 0-1,0 0 1,0 0-1,1 0 1,-1-1-1,1 0 0,-8-10 1,-3-5-6690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2.809"/>
    </inkml:context>
    <inkml:brush xml:id="br0">
      <inkml:brushProperty name="width" value="0.05" units="cm"/>
      <inkml:brushProperty name="height" value="0.05" units="cm"/>
      <inkml:brushProperty name="color" value="#5B2D90"/>
    </inkml:brush>
  </inkml:definitions>
  <inkml:trace contextRef="#ctx0" brushRef="#br0">0 111 24575,'3'-6'0,"0"0"0,1 0 0,0 0 0,0 0 0,0 1 0,1 0 0,-1 0 0,1 0 0,1 0 0,-1 1 0,0 0 0,1 0 0,0 0 0,0 1 0,7-4 0,-1 3 0,0 0 0,0 1 0,0 1 0,1 0 0,-1 0 0,0 1 0,20 1 0,25 2 0,20 0 0,0-2 0,104-15 0,-187 16 0,0 1 0,1-1 0,-1 1 0,0 1 0,1-1 0,0 1 0,0 0 0,0 0 0,0 0 0,0 1 0,0 0 0,-6 7 0,3-2 0,1 0 0,0 0 0,0 1 0,1 0 0,0 0 0,-6 16 0,7-13 0,0 1 0,1 0 0,0 0 0,1 0 0,0 1 0,1-1 0,1 1 0,0 0 0,2-1 0,-1 1 0,5 23 0,-4-32 0,1 1 0,0 0 0,1-1 0,0 1 0,0-1 0,0 1 0,0-1 0,1 0 0,0-1 0,1 1 0,-1-1 0,1 1 0,0-2 0,0 1 0,1 0 0,-1-1 0,1 0 0,0 0 0,0-1 0,0 1 0,1-2 0,-1 1 0,1 0 0,0-1 0,-1-1 0,1 1 0,0-1 0,0 0 0,0 0 0,0-1 0,0 0 0,0 0 0,0-1 0,0 0 0,0 0 0,0-1 0,0 0 0,0 0 0,11-6 0,-11 5 0,0 0 0,0-1 0,-1 0 0,0-1 0,0 1 0,0-1 0,0 0 0,-1-1 0,0 0 0,0 1 0,0-1 0,-1-1 0,0 1 0,0-1 0,0 0 0,4-12 0,-6 13 0,-1 0 0,1 0 0,-1 0 0,0 0 0,-1-1 0,1 1 0,-1 0 0,-1-1 0,1 1 0,-1 0 0,0 0 0,-1-1 0,1 1 0,-1 0 0,0 0 0,-1 1 0,1-1 0,-1 0 0,0 1 0,-7-10 0,3 8 27,1 0-1,-1 0 0,0 0 0,0 1 1,-1 0-1,0 1 0,0-1 0,-1 2 1,1-1-1,-1 1 0,0 0 0,-17-4 1,15 5-183,0 1 1,0 0 0,0 1 0,0 0 0,0 0 0,0 1 0,0 1-1,0 0 1,0 0 0,-20 6 0,11 1-6671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3.339"/>
    </inkml:context>
    <inkml:brush xml:id="br0">
      <inkml:brushProperty name="width" value="0.05" units="cm"/>
      <inkml:brushProperty name="height" value="0.05" units="cm"/>
      <inkml:brushProperty name="color" value="#5B2D90"/>
    </inkml:brush>
  </inkml:definitions>
  <inkml:trace contextRef="#ctx0" brushRef="#br0">0 75 24575,'2'-9'0,"-1"0"0,2 0 0,-1 0 0,5-10 0,-5 13 0,-2 5 0,0 0 0,1 1 0,-1-1 0,0 0 0,0 0 0,1 1 0,-1-1 0,0 0 0,1 1 0,-1-1 0,1 0 0,-1 1 0,1-1 0,-1 1 0,1-1 0,-1 1 0,1-1 0,0 1 0,-1-1 0,2 0 0,-2 1 0,1 0 0,-1 1 0,1-1 0,-1 0 0,1 0 0,-1 0 0,0 1 0,1-1 0,-1 0 0,1 0 0,-1 1 0,0-1 0,1 0 0,-1 1 0,0-1 0,0 0 0,1 1 0,-1-1 0,0 1 0,0-1 0,1 0 0,-1 1 0,0 0 0,9 34 0,7 224 0,-11-122 0,-5-136 0,0 0 0,0 0 0,0 0 0,0 0 0,0 1 0,1-1 0,-1 0 0,0 0 0,1 0 0,-1 0 0,0 0 0,1 0 0,-1 0 0,1 0 0,0 0 0,1 2 0,-2-3 0,1 0 0,-1 1 0,1-1 0,-1 0 0,0 0 0,1 0 0,-1 0 0,1 0 0,-1 0 0,1 0 0,-1 0 0,1 0 0,-1 0 0,1 0 0,-1 0 0,1-1 0,-1 1 0,1 0 0,-1 0 0,0 0 0,1-1 0,-1 1 0,1 0 0,-1 0 0,0-1 0,1 1 0,-1-1 0,5-3 0,-1 0 0,0 0 0,-1-1 0,1 1 0,3-7 0,28-51 0,20-30 0,-46 79 0,1 0 0,0 1 0,1-1 0,17-14 0,-21 23 0,-11 13 0,-14 13 0,-3-2 0,-2-1 0,-42 29 0,35-28 0,17-6 0,12-14 0,1 0 0,0 0 0,0 1 0,0-1 0,0 0 0,0 0 0,0 1 0,0-1 0,0 0 0,0 0 0,0 1 0,0-1 0,0 0 0,0 1 0,0-1 0,0 0 0,0 0 0,0 1 0,0-1 0,0 0 0,0 0 0,1 1 0,-1-1 0,0 0 0,0 0 0,0 1 0,0-1 0,1 0 0,-1 0 0,0 0 0,0 0 0,1 1 0,2 0 0,0 1 0,0-1 0,0 0 0,1 0 0,-1-1 0,7 2 0,5 1 0,-3 0-62,-1 1 0,1 0 0,-1 1 0,0 1 0,0 0 0,0 0 0,-1 1 0,0 0 0,-1 1 0,1 0 0,-1 0 0,-1 1-1,0 0 1,0 1 0,-1 0 0,0 0 0,-1 0 0,0 1 0,0 0 0,-1 0 0,5 18 0,-2 1-6764</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4.730"/>
    </inkml:context>
    <inkml:brush xml:id="br0">
      <inkml:brushProperty name="width" value="0.05" units="cm"/>
      <inkml:brushProperty name="height" value="0.05" units="cm"/>
      <inkml:brushProperty name="color" value="#5B2D90"/>
    </inkml:brush>
  </inkml:definitions>
  <inkml:trace contextRef="#ctx0" brushRef="#br0">0 13 24575,'3'0'0,"0"-3"0,4 0 0,2-4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5.653"/>
    </inkml:context>
    <inkml:brush xml:id="br0">
      <inkml:brushProperty name="width" value="0.05" units="cm"/>
      <inkml:brushProperty name="height" value="0.05" units="cm"/>
      <inkml:brushProperty name="color" value="#5B2D90"/>
    </inkml:brush>
  </inkml:definitions>
  <inkml:trace contextRef="#ctx0" brushRef="#br0">338 59 24575,'0'0'0,"1"0"0,-1 0 0,1 0 0,-1-1 0,1 1 0,0 0 0,-1 0 0,1-1 0,-1 1 0,1 0 0,-1 0 0,1-1 0,-1 1 0,1-1 0,-1 1 0,0-1 0,1 1 0,-1 0 0,0-1 0,1 1 0,-1-1 0,0 0 0,1 1 0,-1-1 0,0 1 0,0-1 0,0 1 0,1-1 0,-1 0 0,0 1 0,0-1 0,0 1 0,0-1 0,0 0 0,0 1 0,-1-2 0,1 0 0,0 0 0,0 0 0,0 0 0,0 0 0,-1 0 0,1 0 0,-1 0 0,0 0 0,-1-3 0,1 4 0,0-1 0,-1 1 0,1 0 0,0-1 0,-1 1 0,1 0 0,-1 0 0,1-1 0,-1 1 0,1 1 0,-1-1 0,0 0 0,0 0 0,1 1 0,-1-1 0,0 0 0,-3 1 0,1-1 0,0 1 0,0 0 0,0 0 0,0 1 0,0-1 0,0 1 0,-7 2 0,0 1 0,0 0 0,0 1 0,0 0 0,-16 12 0,10-3 0,0 0 0,1 0 0,1 2 0,0 0 0,1 0 0,1 2 0,1-1 0,0 2 0,1-1 0,1 2 0,1-1 0,-7 24 0,10-25 0,1 1 0,0 0 0,2 0 0,0 0 0,0 39 0,3-45 0,1 1 0,1 0 0,0 0 0,1-1 0,0 1 0,1-1 0,1 0 0,10 22 0,-10-27 0,0-1 0,0 1 0,0-1 0,1-1 0,0 1 0,0-1 0,0 0 0,1 0 0,0-1 0,0 0 0,1 0 0,12 6 0,-9-7 0,-1 1 0,1-2 0,0 1 0,0-2 0,0 1 0,0-2 0,0 1 0,1-2 0,16 0 0,-19 0 0,0-1 0,0-1 0,0 1 0,0-2 0,0 1 0,-1-1 0,1 0 0,-1-1 0,1 0 0,-1 0 0,12-10 0,-14 10 0,-1-1 0,0 0 0,0 0 0,0-1 0,0 1 0,-1-1 0,0 0 0,0 0 0,-1-1 0,0 1 0,0-1 0,0 0 0,-1 0 0,0 0 0,2-13 0,-3 12 0,0 0 0,-1 1 0,0-1 0,-1 0 0,0 1 0,0-1 0,0 1 0,-1-1 0,0 1 0,-1 0 0,1-1 0,-1 1 0,-1 0 0,-4-8 0,5 12 0,1 0 0,0 0 0,0 0 0,-1 0 0,0 1 0,1-1 0,-1 0 0,0 1 0,0 0 0,-1 0 0,1 0 0,0 0 0,-1 0 0,1 1 0,-1 0 0,1-1 0,-1 1 0,0 1 0,0-1 0,1 0 0,-1 1 0,0 0 0,0 0 0,0 0 0,1 0 0,-1 1 0,0-1 0,0 1 0,1 0 0,-6 2 0,3 0 19,0 0 0,1 0 0,-1 1 0,1 0 0,0 0 0,0 0 0,0 0 0,0 1 0,1 0 0,0 0 0,0 0 0,0 1 0,1-1 0,-1 1 0,1 0 0,1 0 0,-4 9 0,5-11-48,0 0 1,-1 0-1,2 1 1,-1-1-1,0 1 1,1-1-1,0 1 1,0-1 0,0 1-1,1-1 1,1 8-1,-1-10-43,0 1 1,0 0-1,0 0 0,1-1 0,-1 1 0,1 0 0,0-1 0,0 0 1,0 1-1,0-1 0,0 0 0,0 0 0,0 0 0,1 0 0,-1 0 1,1-1-1,-1 1 0,5 1 0,16 6-6754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5.980"/>
    </inkml:context>
    <inkml:brush xml:id="br0">
      <inkml:brushProperty name="width" value="0.05" units="cm"/>
      <inkml:brushProperty name="height" value="0.05" units="cm"/>
      <inkml:brushProperty name="color" value="#5B2D90"/>
    </inkml:brush>
  </inkml:definitions>
  <inkml:trace contextRef="#ctx0" brushRef="#br0">17 115 24575,'5'-3'0,"-1"-1"0,0 0 0,0-1 0,0 1 0,-1-1 0,1 1 0,-1-1 0,0 0 0,-1 0 0,5-11 0,-5 11 0,0 0 0,0-1 0,-1 1 0,1-1 0,0-9 0,-2 15 0,0-1 0,0 1 0,1-1 0,-1 0 0,0 1 0,0-1 0,-1 0 0,1 1 0,0-1 0,0 1 0,0-1 0,0 0 0,0 1 0,-1-1 0,1 1 0,0-1 0,0 1 0,-1-1 0,1 1 0,0-1 0,-1 0 0,0 1 0,0 0 0,0 0 0,1 0 0,-1 0 0,0 0 0,0 1 0,1-1 0,-1 0 0,0 0 0,1 0 0,-1 1 0,0-1 0,0 1 0,1-1 0,-1 0 0,1 1 0,-1-1 0,0 1 0,1-1 0,-1 1 0,1-1 0,-1 1 0,0 0 0,-4 5 0,0 1 0,0-1 0,1 1 0,-1 0 0,1 0 0,1 0 0,-1 1 0,1-1 0,1 1 0,-1 0 0,2 0 0,-1 0 0,1 0 0,-1 11 0,1-5 0,1 0 0,0 0 0,1 1 0,1-1 0,0 0 0,0 0 0,8 20 0,-7-26 0,1-1 0,-1 0 0,2 0 0,-1 0 0,1 0 0,0-1 0,0 1 0,0-1 0,1-1 0,0 1 0,0-1 0,1 0 0,-1 0 0,1-1 0,0 0 0,1 0 0,10 4 0,-13-6 0,-1-1 0,1 0 0,0 1 0,0-2 0,-1 1 0,1 0 0,0-1 0,0 0 0,0 0 0,0-1 0,0 1 0,0-1 0,-1 0 0,1 0 0,0 0 0,-1-1 0,1 0 0,-1 0 0,1 0 0,-1-1 0,0 1 0,0-1 0,0 0 0,0 0 0,0 0 0,-1-1 0,0 1 0,1-1 0,-1 0 0,3-5 0,0-1 0,-1 0 0,0 0 0,0-1 0,-1 0 0,-1 0 0,0 0 0,0 0 0,-1-1 0,0 1 0,-1-1 0,-1 1 0,0-14 0,0 16 0,-1 1 0,0-1 0,0 1 0,-1 0 0,0 0 0,0 0 0,-1 0 0,0 0 0,0 0 0,-1 1 0,0-1 0,-1 1 0,1 0 0,-1 0 0,-1 1 0,1-1 0,-10-7 0,10 11-59,1 0 0,-1 0-1,0 1 1,0 0-1,0 0 1,-1 0 0,1 0-1,0 1 1,-1 0 0,1 0-1,-1 1 1,1-1 0,-1 1-1,1 0 1,-1 1-1,1-1 1,-1 1 0,1 0-1,0 1 1,-1-1 0,1 1-1,-7 3 1,-9 6-6767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6.890"/>
    </inkml:context>
    <inkml:brush xml:id="br0">
      <inkml:brushProperty name="width" value="0.05" units="cm"/>
      <inkml:brushProperty name="height" value="0.05" units="cm"/>
      <inkml:brushProperty name="color" value="#5B2D90"/>
    </inkml:brush>
  </inkml:definitions>
  <inkml:trace contextRef="#ctx0" brushRef="#br0">84 149 24575,'-2'-2'0,"1"0"0,-1 0 0,0 0 0,1 0 0,0-1 0,0 1 0,0-1 0,0 1 0,0-1 0,0 1 0,0-1 0,1 1 0,-1-1 0,1 0 0,0 1 0,0-1 0,0 0 0,0 1 0,0-1 0,1 0 0,-1 1 0,1-1 0,0 1 0,2-5 0,-2 2 0,1 1 0,0-1 0,1 1 0,-1 0 0,1 0 0,0 0 0,0 0 0,0 1 0,0-1 0,1 1 0,-1 0 0,8-6 0,0 4 0,1 1 0,-1 0 0,1 0 0,-1 1 0,1 1 0,0 0 0,0 0 0,0 2 0,0-1 0,0 1 0,0 1 0,0 0 0,0 1 0,0 0 0,12 4 0,-21-5 0,1 0 0,-1 1 0,0-1 0,1 1 0,-1-1 0,0 1 0,0 0 0,0 0 0,-1 0 0,1 1 0,0-1 0,-1 1 0,1 0 0,-1-1 0,0 1 0,0 0 0,0 0 0,-1 0 0,1 1 0,-1-1 0,1 0 0,-1 1 0,0-1 0,0 0 0,-1 1 0,1 0 0,-1-1 0,1 1 0,-1-1 0,0 1 0,-1-1 0,0 6 0,0-1 0,-1 1 0,0-1 0,-1 0 0,0 0 0,0 0 0,0 0 0,-1-1 0,0 1 0,-1-1 0,0 0 0,0 0 0,-10 10 0,2-6 0,0 0 0,0 0 0,-1-2 0,-1 0 0,0 0 0,0-1 0,0-1 0,-1-1 0,-22 7 0,16-6 0,18-3 0,14 0 0,34-2 0,63-3 0,-66-1 0,81 7 0,-115-5 0,-1 2 0,0-1 0,0 1 0,0 0 0,0 0 0,-1 0 0,1 1 0,-1 0 0,1 0 0,9 8 0,-13-10 0,0 1 0,-1 0 0,1 0 0,0 0 0,-1 0 0,1 0 0,-1 0 0,0 0 0,1 0 0,-1 1 0,0-1 0,0 0 0,-1 1 0,1-1 0,0 1 0,-1-1 0,0 1 0,1-1 0,-1 1 0,0-1 0,0 1 0,-1-1 0,1 1 0,0-1 0,-1 1 0,1-1 0,-1 1 0,0-1 0,-1 3 0,-2 1 0,1 1 0,-1-1 0,0-1 0,-1 1 0,0-1 0,1 1 0,-2-1 0,1-1 0,0 1 0,-1-1 0,0 0 0,0 0 0,0 0 0,-1-1 0,1 0 0,-1-1 0,-13 4 0,-5 1 0,1-2 0,-1-1 0,-44 2 0,26-5 171,-52-4 0,81 2-385,0-1 1,1 0 0,-1-1-1,1-1 1,-1 0 0,1-1-1,-22-11 1,12 1-6613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7.437"/>
    </inkml:context>
    <inkml:brush xml:id="br0">
      <inkml:brushProperty name="width" value="0.05" units="cm"/>
      <inkml:brushProperty name="height" value="0.05" units="cm"/>
      <inkml:brushProperty name="color" value="#5B2D90"/>
    </inkml:brush>
  </inkml:definitions>
  <inkml:trace contextRef="#ctx0" brushRef="#br0">0 67 24575,'3'-36'0,"-2"34"0,-1 0 0,0 0 0,1 0 0,-1 0 0,1 0 0,0 0 0,0 0 0,0 1 0,0-1 0,0 0 0,0 1 0,0-1 0,0 0 0,1 1 0,1-2 0,-3 3 0,1 0 0,-1 0 0,1 0 0,-1 0 0,0 0 0,1 0 0,-1 0 0,1 0 0,-1 0 0,1 0 0,-1 0 0,0 0 0,1 1 0,-1-1 0,0 0 0,1 0 0,-1 0 0,0 1 0,1-1 0,-1 0 0,0 1 0,1-1 0,-1 0 0,0 0 0,0 1 0,1-1 0,-1 1 0,0-1 0,0 0 0,0 1 0,1-1 0,-1 0 0,0 1 0,0-1 0,0 1 0,0-1 0,0 0 0,0 1 0,0-1 0,0 1 0,0 0 0,5 23 0,-4-20 0,23 200 0,-16-119 0,18 84 0,-25-165 0,0 3 0,1-1 0,-1 1 0,2-1 0,-1 0 0,4 7 0,-5-11 0,0-1 0,0 1 0,0-1 0,0 0 0,0 1 0,0-1 0,0 0 0,1 0 0,-1 0 0,0 0 0,1 0 0,-1 0 0,1 0 0,-1 0 0,1-1 0,0 1 0,-1-1 0,1 1 0,-1-1 0,1 1 0,0-1 0,0 0 0,-1 0 0,1 0 0,2 0 0,11-3 0,0 1 0,0-2 0,0 0 0,23-11 0,5 0 0,30-7-455,0 4 0,105-13 0,-144 28-6371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09.511"/>
    </inkml:context>
    <inkml:brush xml:id="br0">
      <inkml:brushProperty name="width" value="0.05" units="cm"/>
      <inkml:brushProperty name="height" value="0.05" units="cm"/>
      <inkml:brushProperty name="color" value="#5B2D90"/>
    </inkml:brush>
  </inkml:definitions>
  <inkml:trace contextRef="#ctx0" brushRef="#br0">0 204 24575,'31'-27'0,"0"2"0,2 0 0,1 2 0,0 2 0,2 1 0,0 2 0,47-17 0,-75 33 0,1-1 0,-1 2 0,0-1 0,0 1 0,1 0 0,13 1 0,-19 0 0,-1 0 0,0 0 0,0 1 0,0-1 0,0 1 0,0-1 0,1 1 0,-1 0 0,0 0 0,0 0 0,-1 0 0,1 0 0,0 0 0,0 0 0,0 0 0,-1 1 0,1-1 0,-1 1 0,1 0 0,-1-1 0,1 1 0,-1 0 0,0 0 0,0 0 0,0-1 0,0 1 0,0 0 0,-1 1 0,1-1 0,0 0 0,-1 3 0,1 2 0,-1 0 0,0 0 0,-1 0 0,0 0 0,0 0 0,0 0 0,-1 0 0,0 0 0,0-1 0,-1 1 0,-3 6 0,-7 13 0,-22 30 0,6-13 0,-2-3 0,-64 65 0,-83 58 0,166-150 0,12-13 0,0 0 0,0 0 0,0 0 0,0 0 0,0 0 0,0 1 0,0-1 0,0 0 0,0 0 0,0 0 0,0 0 0,0 0 0,0 0 0,0 0 0,0 0 0,1 1 0,-1-1 0,0 0 0,0 0 0,0 0 0,0 0 0,0 0 0,0 0 0,0 0 0,0 0 0,1 0 0,-1 0 0,0 0 0,0 0 0,0 0 0,0 0 0,0 0 0,0 0 0,1 0 0,-1 0 0,0 0 0,0 0 0,0 0 0,0 0 0,0 0 0,0 0 0,0 0 0,1 0 0,-1 0 0,0 0 0,0 0 0,0 0 0,0 0 0,0 0 0,0 0 0,0 0 0,1 0 0,-1 0 0,32-12 0,-24 8 0,51-19 0,0 3 0,67-14 0,-99 29 0,0 0 0,0 2 0,1 1 0,-1 1 0,0 2 0,1 0 0,37 8 0,-58-8-124,0 1 0,1 0 0,-1 1 0,0-1 0,0 1 0,0 1-1,-1-1 1,1 1 0,-1 0 0,8 7 0,0 3-6702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7.678"/>
    </inkml:context>
    <inkml:brush xml:id="br0">
      <inkml:brushProperty name="width" value="0.035" units="cm"/>
      <inkml:brushProperty name="height" value="0.035" units="cm"/>
    </inkml:brush>
  </inkml:definitions>
  <inkml:trace contextRef="#ctx0" brushRef="#br0">52 137 24575,'-14'-6'0,"-4"-4"0,3-1 0,10 2 0,9 0 0,11 1 0,12-1 0,9 1 0,10 0 0,8-2 0,5-5 0,4-2 0,-9 1-8191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10.611"/>
    </inkml:context>
    <inkml:brush xml:id="br0">
      <inkml:brushProperty name="width" value="0.05" units="cm"/>
      <inkml:brushProperty name="height" value="0.05" units="cm"/>
      <inkml:brushProperty name="color" value="#5B2D90"/>
    </inkml:brush>
  </inkml:definitions>
  <inkml:trace contextRef="#ctx0" brushRef="#br0">176 245 24575,'-8'3'0,"-1"1"0,1 0 0,0 0 0,0 0 0,0 1 0,0 1 0,-11 9 0,7-6 0,1 1 0,1-1 0,0 2 0,0-1 0,1 1 0,-10 16 0,16-22 0,0 1 0,1 0 0,0 0 0,0 0 0,0 0 0,1 0 0,-1 0 0,2 0 0,-1 0 0,1 1 0,0-1 0,0 0 0,2 10 0,-1-12 0,0 0 0,0 1 0,0-1 0,1 0 0,0 0 0,0 0 0,0 0 0,0 0 0,1-1 0,0 1 0,-1-1 0,1 1 0,1-1 0,-1 0 0,0 0 0,1 0 0,-1-1 0,1 1 0,6 2 0,1 0 0,1-1 0,-1 0 0,1-1 0,-1 0 0,1-1 0,0 0 0,0-1 0,0 0 0,0-1 0,13-1 0,-10-1 0,-1 1 0,0-2 0,-1 0 0,1-1 0,0 0 0,-1-1 0,0 0 0,16-10 0,-26 14 0,0-1 0,-1 1 0,1-1 0,0 0 0,-1 0 0,0 0 0,1 0 0,-1-1 0,0 1 0,0-1 0,0 1 0,-1-1 0,1 1 0,0-1 0,-1 0 0,2-6 0,-3 7 0,0-1 0,0 1 0,0 0 0,0-1 0,0 1 0,-1 0 0,1-1 0,-1 1 0,0 0 0,0 0 0,0-1 0,0 1 0,0 0 0,0 0 0,0 0 0,-1 0 0,1 0 0,-1 0 0,1 1 0,-1-1 0,0 0 0,-3-2 0,-25-19 0,-62-35 0,-19-14 0,100 63 0,1 0 0,0 0 0,0-1 0,1 0 0,1 0 0,-1-1 0,-9-18 0,16 25 0,0 1 0,0-1 0,1 0 0,-1 1 0,1-1 0,0 0 0,0 0 0,0 0 0,0 0 0,1 0 0,0 0 0,0 0 0,0 0 0,0 0 0,1 0 0,-1 0 0,1 0 0,0 1 0,0-1 0,1 0 0,-1 0 0,1 1 0,-1-1 0,1 1 0,0-1 0,1 1 0,-1 0 0,1 0 0,-1 0 0,1 0 0,0 0 0,0 0 0,4-2 0,2-2 0,1 1 0,1 0 0,-1 0 0,1 1 0,0 0 0,0 1 0,1 0 0,-1 1 0,23-3 0,-21 4 0,0 1 0,0 0 0,-1 1 0,1 1 0,0 0 0,0 0 0,-1 2 0,18 4 0,-26-6 0,0 1 0,-1-1 0,1 1 0,-1 0 0,1 0 0,-1 0 0,0 0 0,0 1 0,0-1 0,0 1 0,0 0 0,0-1 0,-1 2 0,1-1 0,-1 0 0,0 0 0,0 1 0,0-1 0,-1 1 0,1-1 0,-1 1 0,0 0 0,0 0 0,0-1 0,0 1 0,-1 0 0,1 0 0,-1 0 0,0 0 0,-1 8 0,0-2 37,-1 0 0,-1 1 1,1-1-1,-1 0 0,-1 0 0,0-1 0,-1 1 0,-10 17 0,-5 2-573,-31 34-1,37-47-89,-5 6-6200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10.940"/>
    </inkml:context>
    <inkml:brush xml:id="br0">
      <inkml:brushProperty name="width" value="0.05" units="cm"/>
      <inkml:brushProperty name="height" value="0.05" units="cm"/>
      <inkml:brushProperty name="color" value="#5B2D90"/>
    </inkml:brush>
  </inkml:definitions>
  <inkml:trace contextRef="#ctx0" brushRef="#br0">94 18 24575,'-1'0'0,"-1"1"0,0-1 0,1 1 0,-1-1 0,0 1 0,1 0 0,-1-1 0,1 1 0,-1 0 0,1 0 0,-1 0 0,1 1 0,0-1 0,-3 2 0,-16 21 0,20-23 0,-6 8 0,0 0 0,0 0 0,1 1 0,1-1 0,0 1 0,0 0 0,1 0 0,0 1 0,1-1 0,0 0 0,0 1 0,1 0 0,1 11 0,0-16 0,0 0 0,1 0 0,0 1 0,0-1 0,1 0 0,-1 0 0,1-1 0,1 1 0,-1 0 0,1-1 0,0 1 0,0-1 0,1 0 0,-1 0 0,1 0 0,0 0 0,0-1 0,1 1 0,0-1 0,-1 0 0,1-1 0,1 1 0,9 4 0,-1-2 0,1-1 0,0-1 0,0 0 0,1-1 0,-1-1 0,1 0 0,-1-1 0,1-1 0,0-1 0,-1 0 0,1 0 0,-1-2 0,16-4 0,-27 6 0,0 0 0,0 0 0,0-1 0,0 0 0,0 0 0,0 0 0,-1 0 0,1 0 0,-1-1 0,0 0 0,1 1 0,-1-1 0,0-1 0,-1 1 0,1 0 0,0-1 0,-1 1 0,3-5 0,-4 3 0,1 0 0,0 0 0,-1 0 0,0 0 0,0 0 0,0 0 0,-1-1 0,0 1 0,0 0 0,0 0 0,-1 0 0,0-1 0,0 1 0,-2-8 0,-2-1 0,0 1 0,-1 0 0,-1 1 0,0-1 0,0 1 0,-1 0 0,-1 1 0,0 0 0,-1 0 0,1 1 0,-2 1 0,0-1 0,0 2 0,-1-1 0,1 2 0,-2-1 0,1 2 0,-1 0 0,-23-8 0,32 13-195,-1 0 0,0 0 0,0 0 0,0 0 0,0 1 0,-9 0 0,-3 3-6631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11.285"/>
    </inkml:context>
    <inkml:brush xml:id="br0">
      <inkml:brushProperty name="width" value="0.05" units="cm"/>
      <inkml:brushProperty name="height" value="0.05" units="cm"/>
      <inkml:brushProperty name="color" value="#5B2D90"/>
    </inkml:brush>
  </inkml:definitions>
  <inkml:trace contextRef="#ctx0" brushRef="#br0">1 63 24575,'0'-2'0,"1"0"0,-1 0 0,1 0 0,0 0 0,0 0 0,0 0 0,0 0 0,0 0 0,0 0 0,0 0 0,1 0 0,-1 1 0,1-1 0,-1 0 0,1 1 0,0 0 0,2-3 0,2 0 0,0 0 0,0 0 0,0 1 0,8-3 0,-11 4 0,-1 2 0,1-1 0,0 0 0,-1 0 0,1 1 0,-1-1 0,1 1 0,0 0 0,-1 0 0,1 0 0,0 0 0,-1 1 0,1-1 0,0 1 0,-1-1 0,1 1 0,-1 0 0,1 0 0,3 2 0,-3-1 0,0 1 0,1-1 0,-1 1 0,0 0 0,-1 0 0,1 0 0,0 1 0,-1-1 0,0 0 0,1 1 0,1 5 0,1 3 0,0 1 0,-1-1 0,-1 1 0,0 0 0,-1 0 0,1 25 0,-3-11 0,-2-1 0,-11 52 0,0 4 0,13-80 0,-1 0 0,1 0 0,0 0 0,0 0 0,0 0 0,0 1 0,0-1 0,1 0 0,-1 0 0,1 0 0,-1 0 0,1 0 0,0 0 0,-1 0 0,1 0 0,0 0 0,0-1 0,1 1 0,-1 0 0,0-1 0,3 4 0,-1-3 0,1 0 0,-1-1 0,0 1 0,1-1 0,-1 1 0,1-1 0,-1 0 0,1-1 0,0 1 0,-1-1 0,8 1 0,17-1 114,0-1 0,56-9 0,52-20-1821,-94 19-5119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13.918"/>
    </inkml:context>
    <inkml:brush xml:id="br0">
      <inkml:brushProperty name="width" value="0.05" units="cm"/>
      <inkml:brushProperty name="height" value="0.05" units="cm"/>
      <inkml:brushProperty name="color" value="#5B2D90"/>
    </inkml:brush>
  </inkml:definitions>
  <inkml:trace contextRef="#ctx0" brushRef="#br0">194 145 24575,'2'0'0,"1"-1"0,-1 0 0,0 1 0,0-1 0,1 0 0,-1 0 0,0 0 0,0-1 0,0 1 0,0 0 0,-1-1 0,1 1 0,3-4 0,20-24 0,-24 26 0,1 1 0,0 0 0,0-1 0,-1 0 0,0 1 0,1-1 0,-1 0 0,0 0 0,0 0 0,-1 0 0,1 0 0,0 0 0,-1 0 0,0 0 0,0 0 0,0 0 0,0 0 0,-1-4 0,0 5 0,0 0 0,0-1 0,0 1 0,0 0 0,0 0 0,0 0 0,-1 0 0,1 1 0,-1-1 0,0 0 0,1 0 0,-1 1 0,0-1 0,0 1 0,0 0 0,0 0 0,0-1 0,0 1 0,0 0 0,-1 1 0,1-1 0,0 0 0,-5 0 0,-1 0 0,0 0 0,0 0 0,-1 1 0,1 1 0,0-1 0,0 1 0,0 0 0,0 1 0,0 0 0,0 0 0,0 1 0,0 0 0,1 1 0,-1-1 0,-7 7 0,8-7 0,1 1 0,0 1 0,0-1 0,0 1 0,0 0 0,1 1 0,0-1 0,0 1 0,1 0 0,-1 1 0,1-1 0,1 1 0,-1-1 0,1 1 0,0 0 0,-3 13 0,5-18 0,1 1 0,0-1 0,-1 0 0,1 1 0,0-1 0,0 0 0,0 1 0,0-1 0,1 0 0,-1 0 0,1 1 0,-1-1 0,1 0 0,0 0 0,0 0 0,0 1 0,0-1 0,0 0 0,1 0 0,-1-1 0,0 1 0,1 0 0,0 0 0,-1-1 0,1 1 0,0-1 0,0 1 0,0-1 0,0 0 0,0 0 0,0 0 0,0 0 0,0 0 0,0 0 0,1 0 0,-1-1 0,0 1 0,3-1 0,4 2 0,0-1 0,1-1 0,-1 1 0,0-2 0,0 1 0,1-1 0,-1-1 0,13-3 0,-4 0 0,-1-1 0,1-1 0,-1 0 0,0-2 0,-1 0 0,28-20 0,-43 28 0,0 0 0,0 0 0,0 0 0,1 0 0,-1 1 0,0-1 0,1 0 0,-1 1 0,1-1 0,-1 1 0,3-1 0,-3 1 0,-1 0 0,0 0 0,1 0 0,-1 0 0,1 0 0,-1 0 0,0 0 0,1 1 0,-1-1 0,0 0 0,1 0 0,-1 0 0,0 1 0,1-1 0,-1 0 0,0 0 0,0 1 0,1-1 0,-1 0 0,0 0 0,0 1 0,1-1 0,-1 0 0,0 1 0,0-1 0,0 0 0,0 1 0,0-1 0,1 1 0,-1 3 0,1 1 0,-1 0 0,0-1 0,0 1 0,0-1 0,-2 6 0,2-3 0,-4 26 61,-4 78 199,7-94-597,2 0 0,0 1 0,1-1-1,5 22 1,0-16-6489</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14.259"/>
    </inkml:context>
    <inkml:brush xml:id="br0">
      <inkml:brushProperty name="width" value="0.05" units="cm"/>
      <inkml:brushProperty name="height" value="0.05" units="cm"/>
      <inkml:brushProperty name="color" value="#5B2D90"/>
    </inkml:brush>
  </inkml:definitions>
  <inkml:trace contextRef="#ctx0" brushRef="#br0">41 95 24575,'2'-3'0,"0"-1"0,-1 1 0,0-1 0,1 1 0,-1-1 0,0 0 0,-1 0 0,1 1 0,-1-1 0,0 0 0,1 0 0,-2-6 0,1 10 0,-1 0 0,1-1 0,0 1 0,0 0 0,0 0 0,-1 0 0,1 0 0,0 0 0,0 0 0,-1-1 0,1 1 0,0 0 0,-1 0 0,1 0 0,0 0 0,0 0 0,-1 0 0,1 0 0,0 0 0,0 0 0,-1 0 0,1 0 0,0 0 0,0 0 0,-1 1 0,1-1 0,0 0 0,0 0 0,-1 0 0,1 0 0,0 0 0,0 0 0,-1 1 0,1-1 0,0 0 0,0 0 0,0 0 0,-1 1 0,1-1 0,0 0 0,0 0 0,0 1 0,0-1 0,0 0 0,0 0 0,-1 1 0,1-1 0,0 0 0,0 0 0,0 1 0,-9 13 0,3 1 0,1 0 0,0 0 0,0 0 0,2 1 0,0 0 0,1 0 0,0-1 0,1 1 0,2 27 0,0-36 0,0 0 0,0 1 0,1-1 0,0 0 0,0 0 0,1 0 0,0 0 0,0-1 0,1 1 0,4 7 0,-5-10 0,1-1 0,-1 1 0,1-1 0,-1 1 0,1-1 0,0 0 0,0-1 0,0 1 0,1-1 0,-1 0 0,0 0 0,1 0 0,0 0 0,-1-1 0,1 0 0,8 2 0,-6-3 0,0 0 0,0 0 0,0-1 0,0 0 0,0 0 0,0 0 0,0-1 0,0 0 0,-1 0 0,1-1 0,-1 0 0,0 0 0,1 0 0,-1-1 0,-1 0 0,1 0 0,-1 0 0,1-1 0,-1 0 0,7-9 0,-5 6 0,0 0 0,-1-1 0,-1 0 0,1 0 0,-1 0 0,-1-1 0,0 1 0,0-1 0,-1 0 0,0 0 0,0 0 0,-1-1 0,0-12 0,-1 14 0,-2 1 0,1 0 0,-1 0 0,-1 0 0,1 0 0,-1 0 0,-1 0 0,1 0 0,-1 0 0,-1 1 0,0-1 0,0 1 0,-9-12 0,11 16 0,-1-1 0,-1 1 0,1 0 0,0 0 0,-1 0 0,1 0 0,-1 1 0,0 0 0,0 0 0,0 0 0,0 0 0,-1 0 0,1 1 0,0 0 0,-1-1 0,1 2 0,0-1 0,-1 1 0,0-1 0,1 1 0,-1 0 0,1 1 0,-1-1 0,1 1 0,0 0 0,-7 2 0,-1 1-195,-1 1 0,1 1 0,1 0 0,-1 1 0,1 0 0,-13 11 0,-1 2-6631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15.445"/>
    </inkml:context>
    <inkml:brush xml:id="br0">
      <inkml:brushProperty name="width" value="0.05" units="cm"/>
      <inkml:brushProperty name="height" value="0.05" units="cm"/>
      <inkml:brushProperty name="color" value="#5B2D90"/>
    </inkml:brush>
  </inkml:definitions>
  <inkml:trace contextRef="#ctx0" brushRef="#br0">137 223 24575,'-6'-30'0,"5"28"0,0 0 0,0-1 0,1 1 0,-1 0 0,1-1 0,-1 1 0,1-1 0,0 1 0,0-1 0,0 1 0,0-1 0,0 1 0,0-1 0,1 1 0,0-1 0,-1 1 0,1-1 0,1-3 0,4-3 0,0 1 0,1-1 0,-1 1 0,2 0 0,-1 0 0,1 1 0,0 0 0,0 1 0,1 0 0,12-7 0,-5 4 0,1 1 0,-1 0 0,2 2 0,-1 0 0,22-5 0,-29 9 0,-1 1 0,1 0 0,0 0 0,0 1 0,0 0 0,0 0 0,-1 1 0,1 1 0,0 0 0,-1 0 0,10 4 0,-15-5 0,0 1 0,-1 0 0,1 0 0,-1 0 0,1 0 0,-1 0 0,0 1 0,0 0 0,0-1 0,0 1 0,0 0 0,-1 0 0,1 1 0,-1-1 0,0 1 0,0-1 0,0 1 0,-1-1 0,1 1 0,-1 0 0,0 0 0,0 0 0,0 0 0,0 0 0,-1 0 0,0 0 0,0 0 0,0 0 0,-1 6 0,0 3 0,-2-1 0,0 1 0,0-1 0,-1 0 0,-1 1 0,0-2 0,-1 1 0,0-1 0,0 1 0,-2-2 0,1 1 0,-1-1 0,-16 15 0,-1 0 0,-1-2 0,-2-1 0,-54 33 0,48-34 0,-47 20 0,63-34 0,0 0 0,-1-1 0,0-1 0,-32 5 0,49-10 0,0 1 0,0-1 0,0 0 0,-1 0 0,1 0 0,0 0 0,0-1 0,0 1 0,-1 0 0,1-1 0,0 0 0,0 1 0,0-1 0,0 0 0,0 0 0,-2-2 0,4 3 0,-1-1 0,0 0 0,1 0 0,-1 0 0,1 0 0,-1 0 0,1 0 0,-1 0 0,1 0 0,0 0 0,0 0 0,-1 0 0,1 0 0,0 0 0,0-1 0,0 1 0,0 0 0,0 0 0,0 0 0,1 0 0,-1 0 0,0 0 0,0 0 0,1 0 0,-1 0 0,1 0 0,-1 0 0,1 0 0,-1 0 0,1 0 0,0 0 0,1-1 0,4-7 0,2 0 0,-1 0 0,1 1 0,0 0 0,1 0 0,0 1 0,13-8 0,72-39 0,-75 45 0,-1 0 0,1 1 0,0 1 0,1 1 0,30-6 0,-44 11 0,1 0 0,-1 1 0,1 0 0,0 0 0,-1 0 0,1 1 0,-1 0 0,1 0 0,-1 0 0,0 1 0,0 0 0,1 1 0,-1-1 0,-1 1 0,1 0 0,0 1 0,-1-1 0,1 1 0,-1 0 0,0 0 0,5 6 0,23 35 281,-29-37-445,1-1-1,0 0 0,0 0 1,1 0-1,0-1 1,0 0-1,0 0 0,1 0 1,7 5-1,3-4-6661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15.790"/>
    </inkml:context>
    <inkml:brush xml:id="br0">
      <inkml:brushProperty name="width" value="0.05" units="cm"/>
      <inkml:brushProperty name="height" value="0.05" units="cm"/>
      <inkml:brushProperty name="color" value="#5B2D90"/>
    </inkml:brush>
  </inkml:definitions>
  <inkml:trace contextRef="#ctx0" brushRef="#br0">95 197 24575,'3'-8'0,"0"-1"0,0 1 0,-1-1 0,0 0 0,-1 0 0,0 0 0,0 0 0,-1 0 0,0 1 0,-1-1 0,1 0 0,-2 0 0,0 0 0,0 0 0,0 1 0,-8-17 0,9 23 0,0-1 0,0 1 0,-1 0 0,1 0 0,-1 0 0,1 0 0,-1 1 0,0-1 0,0 0 0,0 1 0,0-1 0,0 1 0,0-1 0,0 1 0,0 0 0,0 0 0,-4-1 0,4 2 0,0 0 0,1 0 0,-1 0 0,1 0 0,-1 0 0,1 0 0,-1 0 0,0 1 0,1-1 0,-1 1 0,1-1 0,-1 1 0,1 0 0,0-1 0,-1 1 0,1 0 0,0 0 0,-1 0 0,1 0 0,0 0 0,0 0 0,0 0 0,0 1 0,0-1 0,0 0 0,0 0 0,1 1 0,-2 2 0,-1 2 0,0 0 0,1 0 0,0 0 0,0 0 0,0 1 0,1-1 0,0 1 0,0-1 0,1 1 0,0-1 0,0 1 0,2 9 0,-1-6 0,1 0 0,1-1 0,-1 1 0,2-1 0,-1 1 0,2-1 0,-1 0 0,7 9 0,-6-11 0,0 1 0,0-1 0,1 0 0,0-1 0,1 1 0,0-1 0,0-1 0,0 1 0,8 4 0,-9-7 0,-1-1 0,0 1 0,1-1 0,-1 0 0,1 0 0,-1-1 0,1 0 0,0 0 0,0 0 0,0-1 0,-1 1 0,1-1 0,0-1 0,8-1 0,-10 2 0,-1-1 0,0 0 0,1 1 0,-1-2 0,0 1 0,1 0 0,-1-1 0,0 1 0,0-1 0,0 0 0,0 0 0,-1 0 0,1 0 0,0-1 0,-1 1 0,0-1 0,1 1 0,-1-1 0,0 0 0,0 0 0,-1 0 0,1 0 0,-1 0 0,1-1 0,-1 1 0,0 0 0,0-1 0,0 1 0,-1-1 0,1 1 0,-1 0 0,0-1 0,0 1 0,0-1 0,-1 1 0,0-6 0,-1 0 0,0 0 0,0 0 0,-1 0 0,0 0 0,0 1 0,-1-1 0,0 1 0,-1 0 0,0 0 0,0 0 0,0 1 0,-13-13 0,12 15-114,0 0 1,0 1-1,0 0 0,-1 0 0,1 1 1,-1-1-1,0 1 0,0 1 0,0-1 1,0 1-1,-10-1 0,-2 0-6712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16.133"/>
    </inkml:context>
    <inkml:brush xml:id="br0">
      <inkml:brushProperty name="width" value="0.05" units="cm"/>
      <inkml:brushProperty name="height" value="0.05" units="cm"/>
      <inkml:brushProperty name="color" value="#5B2D90"/>
    </inkml:brush>
  </inkml:definitions>
  <inkml:trace contextRef="#ctx0" brushRef="#br0">0 56 24575,'15'-24'0,"-13"21"0,-1 0 0,1 0 0,-1 0 0,1 0 0,0 0 0,0 1 0,4-4 0,-5 5 0,0 1 0,0-1 0,0 1 0,0-1 0,0 1 0,0-1 0,0 1 0,0 0 0,0-1 0,0 1 0,0 0 0,0 0 0,0 0 0,1 0 0,-1 0 0,0 0 0,0 0 0,0 0 0,0 1 0,0-1 0,0 0 0,0 1 0,1-1 0,-1 0 0,0 1 0,0 0 0,1 0 0,3 2 0,-1 1 0,1-1 0,-1 1 0,1 0 0,-1 1 0,0-1 0,-1 1 0,1 0 0,-1-1 0,0 2 0,0-1 0,0 0 0,-1 0 0,4 11 0,-1 3 0,0 1 0,0-1 0,0 23 0,-2 0 0,-3 1 0,-2-1 0,-1 1 0,-11 50 0,10-71 0,4-20 0,0 0 0,-1 0 0,1 0 0,0 0 0,0-1 0,0 1 0,0 0 0,0 0 0,0 0 0,1 0 0,-1-1 0,1 1 0,-1 0 0,1 0 0,0-1 0,-1 1 0,1 0 0,0-1 0,0 1 0,0-1 0,0 1 0,1-1 0,-1 1 0,0-1 0,1 0 0,-1 0 0,0 0 0,1 0 0,-1 0 0,1 0 0,0 0 0,-1 0 0,1 0 0,0-1 0,0 1 0,-1-1 0,1 1 0,0-1 0,0 0 0,0 0 0,0 0 0,2 0 0,10 0 0,-1 0 0,0-1 0,1-1 0,20-5 0,-33 6 0,271-75-1365,-235 63-5461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1.042"/>
    </inkml:context>
    <inkml:brush xml:id="br0">
      <inkml:brushProperty name="width" value="0.05" units="cm"/>
      <inkml:brushProperty name="height" value="0.05" units="cm"/>
      <inkml:brushProperty name="color" value="#5B2D90"/>
    </inkml:brush>
  </inkml:definitions>
  <inkml:trace contextRef="#ctx0" brushRef="#br0">18 237 24575,'0'-15'0,"1"10"0,-1 0 0,1 0 0,-2 0 0,1 0 0,0 0 0,-1 0 0,0 0 0,0 0 0,-1 0 0,-3-9 0,5 14 0,0-1 0,-1 1 0,1 0 0,0 0 0,0 0 0,0 0 0,0 0 0,0 0 0,-1 0 0,1 0 0,0 0 0,0 0 0,0 0 0,0 0 0,0 0 0,-1 0 0,1 0 0,0 0 0,0 0 0,0 0 0,0 0 0,0 0 0,0 0 0,-1 1 0,1-1 0,0 0 0,0 0 0,0 0 0,0 0 0,0 0 0,0 0 0,0 0 0,-1 0 0,1 1 0,0-1 0,0 0 0,0 0 0,0 0 0,0 0 0,0 0 0,0 0 0,0 1 0,0-1 0,0 0 0,0 0 0,0 0 0,0 0 0,0 0 0,0 1 0,0-1 0,0 0 0,0 0 0,0 0 0,0 0 0,0 0 0,0 0 0,0 1 0,0-1 0,0 0 0,0 0 0,0 0 0,0 0 0,-1 12 0,-1 24 0,1 0 0,2 0 0,2 0 0,8 41 0,-9-65 0,1 0 0,0-1 0,1 0 0,0 1 0,1-1 0,0-1 0,0 1 0,1-1 0,1 0 0,0 0 0,0-1 0,1 0 0,0 0 0,0-1 0,1 0 0,16 11 0,-23-17 0,1-1 0,-1 1 0,1-1 0,0 0 0,0 1 0,-1-1 0,1 0 0,0-1 0,0 1 0,0 0 0,0-1 0,0 0 0,0 1 0,0-1 0,0 0 0,0-1 0,0 1 0,0-1 0,0 1 0,0-1 0,0 0 0,4-1 0,-3-1 0,1 0 0,-1-1 0,1 1 0,-1-1 0,0 1 0,-1-1 0,1 0 0,-1-1 0,1 1 0,-1-1 0,4-7 0,6-12 0,-3 4 0,1 1 0,1 0 0,1 0 0,0 1 0,26-25 0,-23 29 0,1 0 0,1 1 0,0 1 0,1 1 0,0 1 0,0 0 0,1 2 0,0 0 0,1 1 0,0 1 0,0 1 0,0 1 0,1 1 0,-1 1 0,1 0 0,0 2 0,23 2 0,-34 0 0,0 1 0,0 0 0,-1 1 0,0 0 0,1 0 0,-1 1 0,-1 1 0,1-1 0,-1 2 0,0-1 0,-1 1 0,1 1 0,-1-1 0,11 15 0,7 10 0,-2 2 0,30 54 0,-49-80 0,-3-4 0,-1-1 0,1 1 0,0-1 0,0 0 0,1 0 0,-1 0 0,6 5 0,-7-8 0,0 1 0,1-1 0,-1 1 0,0-1 0,0 0 0,0 1 0,1-1 0,-1 0 0,0 0 0,1 0 0,-1 0 0,0 0 0,0 0 0,1 0 0,-1 0 0,0 0 0,0-1 0,1 1 0,-1-1 0,0 1 0,0-1 0,0 1 0,0-1 0,1 1 0,-1-1 0,0 0 0,0 0 0,1-1 0,13-10 0,-1-1 0,-1 0 0,14-18 0,20-19 0,-31 36 0,1 0 0,0 0 0,0 2 0,2 0 0,29-13 0,-38 20 0,1 1 0,0 0 0,1 1 0,-1 0 0,0 1 0,1 0 0,0 0 0,-1 2 0,1-1 0,0 2 0,20 2 0,-4 4 0,-1 0 0,0 2 0,-1 2 0,27 13 0,30 12 0,-78-34 0,0 0 0,0-1 0,0 0 0,0 1 0,0-2 0,0 1 0,1-1 0,-1 1 0,0-1 0,0-1 0,0 1 0,0-1 0,1 0 0,-1 0 0,5-2 0,-4 0 0,-1 1 0,0-1 0,0 0 0,-1-1 0,1 1 0,-1-1 0,1 0 0,-1 0 0,0 0 0,0-1 0,-1 1 0,0-1 0,5-7 0,5-16 0,-1 0 0,-1 0 0,-1-1 0,-2 0 0,0-1 0,4-50 0,-12 79 3,3-38 335,-3 37-416,0 1 1,0-1-1,0 1 1,-1-1-1,1 1 1,0-1-1,-1 1 1,1-1-1,-1 1 0,1-1 1,-1 1-1,0 0 1,0-1-1,0 1 1,1 0-1,-1 0 1,0-1-1,-1 1 1,1 0-1,0 0 1,-2-1-1,-7-1-6748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1.730"/>
    </inkml:context>
    <inkml:brush xml:id="br0">
      <inkml:brushProperty name="width" value="0.05" units="cm"/>
      <inkml:brushProperty name="height" value="0.05" units="cm"/>
      <inkml:brushProperty name="color" value="#5B2D90"/>
    </inkml:brush>
  </inkml:definitions>
  <inkml:trace contextRef="#ctx0" brushRef="#br0">242 496 24575,'6'-8'0,"0"0"0,-1 0 0,0-1 0,0 1 0,4-12 0,5-9 0,-7 16 0,0 0 0,-1 0 0,0 0 0,-1-1 0,-1 1 0,0-1 0,-1-1 0,0 1 0,-1 0 0,0-28 0,-2 40 0,0 0 0,0 1 0,0-1 0,0 0 0,-1 1 0,1-1 0,-1 0 0,1 1 0,-1-1 0,1 1 0,-1-1 0,0 1 0,0-1 0,0 1 0,0-1 0,0 1 0,0 0 0,0 0 0,0-1 0,-1 1 0,1 0 0,-3-1 0,1 0 0,0 1 0,1 1 0,-1-1 0,0 0 0,0 1 0,0-1 0,0 1 0,0 0 0,0 0 0,0 0 0,0 1 0,-3 0 0,-9 2 0,0 1 0,0 1 0,-26 13 0,39-17 0,-19 9 0,0 1 0,2 1 0,-26 19 0,36-23 0,0 0 0,0 0 0,0 1 0,1 0 0,0 0 0,1 1 0,0-1 0,-6 14 0,12-21 0,0 0 0,0-1 0,0 1 0,0-1 0,1 1 0,-1 0 0,1 0 0,-1-1 0,1 1 0,0 0 0,-1 0 0,1 0 0,0-1 0,0 1 0,0 0 0,1 0 0,-1 0 0,0 0 0,1-1 0,-1 1 0,1 0 0,0-1 0,-1 1 0,1 0 0,0-1 0,0 1 0,0-1 0,2 3 0,0-2 0,-1 0 0,1 0 0,0-1 0,0 1 0,0-1 0,0 0 0,0 0 0,1 0 0,-1 0 0,0 0 0,0-1 0,1 1 0,-1-1 0,0 0 0,4 0 0,9-1 0,0 0 0,-1-1 0,0-1 0,1 0 0,-1-1 0,0-1 0,-1 0 0,1-1 0,-1 0 0,18-12 0,-20 11 0,-2-1 0,1 0 0,-1 0 0,0-1 0,-1-1 0,0 1 0,0-1 0,-1-1 0,-1 0 0,0 0 0,0 0 0,8-21 0,-7 10 0,-1 0 0,-1-1 0,-1 0 0,-1-1 0,-1 1 0,-1-1 0,-2-38 0,0 60 0,0 1 0,0-1 0,0 1 0,-1-1 0,1 1 0,0 0 0,0-1 0,-1 1 0,1-1 0,-1 1 0,1 0 0,-1-1 0,-1-1 0,2 3 0,-1 0 0,1 0 0,0 0 0,-1 0 0,1 0 0,0 0 0,0 0 0,-1 0 0,1 0 0,0 0 0,-1 0 0,1 0 0,0 0 0,-1 0 0,1 0 0,0 0 0,-1 0 0,1 1 0,0-1 0,0 0 0,-1 0 0,1 0 0,0 0 0,0 1 0,-1-1 0,1 0 0,0 0 0,0 1 0,-1-1 0,1 0 0,0 0 0,0 1 0,0-1 0,-1 1 0,-2 4 0,0 0 0,0 1 0,0 0 0,-3 10 0,-3 15 0,1 2 0,2-1 0,0 1 0,3-1 0,1 2 0,1-1 0,4 40 0,-2-65-195,0 0 0,1 0 0,0 0 0,0 0 0,1 0 0,5 10 0,6 5-6631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8.082"/>
    </inkml:context>
    <inkml:brush xml:id="br0">
      <inkml:brushProperty name="width" value="0.035" units="cm"/>
      <inkml:brushProperty name="height" value="0.035" units="cm"/>
    </inkml:brush>
  </inkml:definitions>
  <inkml:trace contextRef="#ctx0" brushRef="#br0">1 234 24575,'1'-4'0,"12"-26"0,-13 29 0,0 1 0,0 0 0,0 0 0,0-1 0,0 1 0,1 0 0,-1 0 0,0 0 0,0-1 0,0 1 0,1 0 0,-1 0 0,0 0 0,0 0 0,1-1 0,-1 1 0,0 0 0,0 0 0,1 0 0,-1 0 0,0 0 0,0 0 0,1 0 0,-1 0 0,0 0 0,1 0 0,-1 0 0,0 0 0,0 0 0,1 0 0,-1 0 0,0 0 0,1 0 0,0 1 0,-1 0 0,1 0 0,0 0 0,0 0 0,-1 0 0,1 0 0,0 0 0,-1 0 0,1 0 0,-1 0 0,1 0 0,-1 0 0,1 2 0,5 23 0,-1 1 0,-1 0 0,-2 1 0,0-1 0,-4 40 0,2-31 0,-25 429 0,18-375 0,-1-30 0,19-137 0,2 14 0,59-253 0,-56 261 0,3 0 0,2 1 0,42-80 0,-53 118 0,21-29 0,-27 40 0,1 0 0,0 0 0,0 0 0,0 1 0,1-1 0,-1 1 0,1 0 0,7-3 0,-11 6 0,0 0 0,0 1 0,-1-1 0,1 0 0,0 1 0,0 0 0,0-1 0,-1 1 0,1 0 0,0 0 0,0 0 0,0 0 0,0 0 0,0 0 0,0 1 0,-1-1 0,1 1 0,0-1 0,0 1 0,-1-1 0,3 2 0,-1 0 0,0 0 0,0 1 0,-1-1 0,1 1 0,-1-1 0,1 1 0,-1 0 0,0 0 0,0 0 0,2 4 0,3 8 0,-1 0 0,-1 0 0,7 29 0,-12-43 0,25 125 0,24 88 0,-42-191 0,1 0 0,1-1 0,1 0 0,2-1 0,0 0 0,28 37 0,-36-53 0,0-1 0,0 1 0,0-1 0,0 0 0,1-1 0,0 1 0,-1-1 0,1 0 0,1 0 0,-1-1 0,0 1 0,10 2 0,-11-4 0,-1-1 0,1 1 0,0-1 0,0 0 0,0 0 0,0 0 0,0-1 0,0 1 0,-1-1 0,1 0 0,0 0 0,0 0 0,-1-1 0,1 1 0,-1-1 0,1 0 0,-1 0 0,0 0 0,6-5 0,2-3 0,-1-1 0,0 0 0,0 0 0,-2-1 0,1 0 0,-1-1 0,-1 1 0,6-17 0,41-115 0,-48 125 0,129-465 0,-130 463 0,-2 14 0,-1 0 0,0 0 0,0 0 0,-1-1 0,0 1 0,0-1 0,-1 1 0,0-1 0,0 1 0,-2-11 0,2 17 0,-1 1 0,1 0 0,0 0 0,0-1 0,0 1 0,0 0 0,0 0 0,0-1 0,0 1 0,-1 0 0,1 0 0,0-1 0,0 1 0,0 0 0,-1 0 0,1 0 0,0 0 0,0-1 0,-1 1 0,1 0 0,0 0 0,0 0 0,-1 0 0,1 0 0,0 0 0,0 0 0,-1-1 0,1 1 0,0 0 0,-1 0 0,1 0 0,0 0 0,-1 0 0,-9 7 0,-7 12 0,10-8-455,0 1 0,-9 19 0,4-3-6371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2.622"/>
    </inkml:context>
    <inkml:brush xml:id="br0">
      <inkml:brushProperty name="width" value="0.05" units="cm"/>
      <inkml:brushProperty name="height" value="0.05" units="cm"/>
      <inkml:brushProperty name="color" value="#5B2D90"/>
    </inkml:brush>
  </inkml:definitions>
  <inkml:trace contextRef="#ctx0" brushRef="#br0">191 116 24575,'6'-29'0,"-5"26"0,0 1 0,0-1 0,0 1 0,-1 0 0,1-1 0,-1 1 0,0-1 0,1 1 0,-1-1 0,0 1 0,-1-1 0,1 1 0,0-1 0,-1 1 0,1-1 0,-1 1 0,-1-3 0,1 2 0,-1 1 0,1-1 0,-1 1 0,1-1 0,-1 1 0,0 0 0,0 0 0,0 0 0,0 0 0,0 0 0,-1 0 0,1 0 0,-1 1 0,1-1 0,-1 1 0,0 0 0,1 0 0,-1 0 0,0 0 0,0 0 0,0 0 0,1 1 0,-1 0 0,0-1 0,0 1 0,0 0 0,0 0 0,-4 1 0,1 0 0,1 0 0,0 0 0,-1 1 0,1-1 0,0 1 0,0 0 0,0 1 0,0-1 0,1 1 0,-1 0 0,1 0 0,-1 1 0,1-1 0,-5 6 0,3-2 0,1 1 0,0-1 0,0 0 0,1 1 0,0 0 0,1 0 0,0 0 0,0 1 0,0-1 0,-1 15 0,3-21 0,1 1 0,0-1 0,-1 1 0,1-1 0,0 1 0,1 0 0,-1-1 0,0 1 0,1-1 0,0 1 0,-1-1 0,1 0 0,0 1 0,0-1 0,0 1 0,1-1 0,-1 0 0,0 0 0,1 0 0,0 0 0,-1 0 0,1 0 0,0 0 0,0-1 0,0 1 0,0-1 0,0 1 0,0-1 0,1 0 0,-1 0 0,0 0 0,1 0 0,-1 0 0,1 0 0,-1-1 0,1 1 0,-1-1 0,1 0 0,-1 1 0,4-1 0,0 0 0,0-1 0,0 1 0,1-1 0,-1 0 0,0 0 0,0-1 0,0 0 0,0 0 0,0 0 0,0-1 0,-1 0 0,1 0 0,-1 0 0,0-1 0,0 0 0,8-7 0,-8 6 0,0 0 0,0 0 0,-1-1 0,1 1 0,-1-1 0,0 0 0,-1-1 0,1 1 0,-1 0 0,-1-1 0,1 0 0,-1 1 0,0-1 0,1-11 0,-3 17 0,0 0 0,0 0 0,0 0 0,0 0 0,0 0 0,0 0 0,0 0 0,0 0 0,0 0 0,-1 0 0,1 0 0,0 0 0,-1 0 0,1 0 0,-1 0 0,1 0 0,-1 1 0,1-1 0,-1 0 0,1 0 0,-1 0 0,0 1 0,-1-2 0,2 2 0,-1 0 0,0 0 0,1 0 0,-1 0 0,1 0 0,-1 0 0,0 0 0,1 0 0,-1 0 0,1 0 0,-1 0 0,1 1 0,-1-1 0,0 0 0,1 0 0,-1 1 0,1-1 0,-1 0 0,1 1 0,0-1 0,-1 0 0,1 1 0,-1-1 0,1 1 0,-1-1 0,1 1 0,0-1 0,0 1 0,-1-1 0,1 1 0,0-1 0,0 1 0,-1 0 0,1-1 0,0 1 0,0-1 0,0 1 0,0-1 0,0 2 0,-2 5 0,0 1 0,0-1 0,1 1 0,0-1 0,1 1 0,-1 0 0,2-1 0,-1 1 0,1 0 0,0-1 0,0 1 0,4 9 0,-4-14 0,0 0 0,0-1 0,0 1 0,1 0 0,-1-1 0,1 1 0,0-1 0,-1 1 0,1-1 0,0 0 0,1 0 0,-1 0 0,0 0 0,0 0 0,1-1 0,-1 1 0,1-1 0,0 1 0,-1-1 0,1 0 0,0 0 0,0 0 0,0 0 0,0-1 0,-1 1 0,1-1 0,0 0 0,0 0 0,0 0 0,0 0 0,0 0 0,0 0 0,0-1 0,3-1 0,1 1 0,-1-1 0,1 0 0,-1-1 0,1 0 0,-1 0 0,0 0 0,0-1 0,0 0 0,-1 0 0,0 0 0,1-1 0,-1 1 0,-1-1 0,1-1 0,-1 1 0,0 0 0,4-8 0,-3 4 0,0-1 0,-1 1 0,0-1 0,0 1 0,-1-1 0,-1 0 0,0 0 0,0-1 0,-1 1 0,0-19 0,-1 40 0,0-3 0,1 1 0,-1-1 0,1 1 0,3 13 0,-3-19 0,0 0 0,1 0 0,-1 0 0,0 0 0,1-1 0,0 1 0,-1 0 0,1-1 0,0 1 0,1-1 0,-1 1 0,0-1 0,1 0 0,-1 0 0,1 0 0,-1 0 0,7 2 0,-3-2 0,1 0 0,-1 0 0,1 0 0,-1-1 0,1 0 0,0-1 0,0 0 0,-1 0 0,1 0 0,0-1 0,0 0 0,-1 0 0,1 0 0,-1-1 0,1 0 0,9-5 0,-8 4 0,-1 0 0,0-1 0,0 0 0,0 0 0,0-1 0,-1 0 0,0 0 0,0 0 0,0-1 0,-1 0 0,0 0 0,0 0 0,7-12 0,-9 6 0,-11 11 0,-14 14 0,8 0 0,1 0 0,0 1 0,1 0 0,1 1 0,0 0 0,1 1 0,-13 28 0,6-7 0,2 1 0,-15 58 0,13 2 0,13-70 0,-15 57 0,19-85 0,0 1 0,0-1 0,0 1 0,0-1 0,0 1 0,0-1 0,0 0 0,0 1 0,0-1 0,0 1 0,0-1 0,-1 0 0,1 1 0,0-1 0,0 1 0,-1-1 0,1 0 0,0 1 0,0-1 0,-1 0 0,1 0 0,0 1 0,-1-1 0,1 0 0,0 0 0,-1 1 0,1-1 0,-1 0 0,1 0 0,0 0 0,-1 0 0,1 0 0,-1 1 0,1-1 0,0 0 0,-1 0 0,-10-14 0,-2-24 0,9 22-72,1-1 1,1 1-1,0 0 0,1-1 0,1 1 0,1 0 0,0-1 0,1 1 1,1 0-1,0 0 0,1 0 0,1 0 0,0 0 0,1 1 0,1 0 1,1 0-1,0 1 0,16-23 0,-9 19-6754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3.013"/>
    </inkml:context>
    <inkml:brush xml:id="br0">
      <inkml:brushProperty name="width" value="0.05" units="cm"/>
      <inkml:brushProperty name="height" value="0.05" units="cm"/>
      <inkml:brushProperty name="color" value="#5B2D90"/>
    </inkml:brush>
  </inkml:definitions>
  <inkml:trace contextRef="#ctx0" brushRef="#br0">108 98 24575,'3'-2'0,"0"-1"0,-1 0 0,0 0 0,0 0 0,0 0 0,0 0 0,0 0 0,0-1 0,-1 1 0,0-1 0,0 1 0,0-1 0,0 1 0,0-1 0,0-6 0,-1 9 0,0-1 0,-1 0 0,1 0 0,0 1 0,-1-1 0,1 0 0,-1 1 0,0-1 0,1 0 0,-1 1 0,0-1 0,0 1 0,0-1 0,0 1 0,0 0 0,-1-1 0,1 1 0,0 0 0,0 0 0,-1 0 0,1 0 0,-1 0 0,1 0 0,-1 0 0,0 0 0,1 1 0,-1-1 0,0 1 0,1-1 0,-1 1 0,0-1 0,1 1 0,-5 0 0,2 0 0,0-1 0,-1 1 0,1 1 0,0-1 0,-1 0 0,1 1 0,0 0 0,0 0 0,-1 0 0,1 1 0,0 0 0,0-1 0,1 1 0,-7 5 0,8-6 0,0 0 0,0 1 0,0-1 0,0 1 0,1 0 0,-1 0 0,1-1 0,0 1 0,-1 0 0,1 0 0,0 0 0,0 1 0,0-1 0,0 0 0,0 0 0,1 0 0,-1 1 0,1-1 0,0 0 0,-1 1 0,1-1 0,0 0 0,0 1 0,0-1 0,1 0 0,-1 1 0,1-1 0,0 3 0,2 3 0,1 0 0,0 0 0,1 0 0,-1-1 0,1 0 0,1 0 0,-1 0 0,11 9 0,-10-10 0,0 0 0,0 1 0,0 0 0,-1 0 0,0 0 0,-1 1 0,8 15 0,-11-19 0,-1 0 0,0-1 0,1 1 0,-1 0 0,0 0 0,-1-1 0,1 1 0,-1 0 0,0-1 0,0 1 0,0 0 0,0-1 0,0 1 0,-1-1 0,0 0 0,1 1 0,-1-1 0,-1 0 0,-2 4 0,3-4 0,0 0 0,0-1 0,-1 1 0,1-1 0,-1 0 0,1 1 0,-1-1 0,0 0 0,1-1 0,-1 1 0,0 0 0,0-1 0,0 0 0,-1 1 0,1-1 0,0-1 0,0 1 0,-1 0 0,1-1 0,0 1 0,-7-1 0,0-5-1365</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3.341"/>
    </inkml:context>
    <inkml:brush xml:id="br0">
      <inkml:brushProperty name="width" value="0.05" units="cm"/>
      <inkml:brushProperty name="height" value="0.05" units="cm"/>
      <inkml:brushProperty name="color" value="#5B2D90"/>
    </inkml:brush>
  </inkml:definitions>
  <inkml:trace contextRef="#ctx0" brushRef="#br0">245 4 24575,'0'-3'0,"0"2"0,-2 4 0,-5 7 0,-3 7 0,-2 6 0,-6 8 0,-1 4 0,-4 3 0,-3 5 0,-2 2 0,-6 3 0,-1-3 0,5-8-8191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4.864"/>
    </inkml:context>
    <inkml:brush xml:id="br0">
      <inkml:brushProperty name="width" value="0.05" units="cm"/>
      <inkml:brushProperty name="height" value="0.05" units="cm"/>
      <inkml:brushProperty name="color" value="#5B2D90"/>
    </inkml:brush>
  </inkml:definitions>
  <inkml:trace contextRef="#ctx0" brushRef="#br0">51 242 24575,'0'-1'0,"0"1"0,0-1 0,0 0 0,0 0 0,0 1 0,-1-1 0,1 0 0,0 0 0,0 1 0,-1-1 0,1 0 0,0 0 0,-1 1 0,1-1 0,-1 0 0,1 1 0,-1-1 0,1 1 0,-1-1 0,1 0 0,-1 1 0,1-1 0,-1 1 0,0 0 0,1-1 0,-1 1 0,0-1 0,0 1 0,1 0 0,-1 0 0,0-1 0,0 1 0,1 0 0,-1 0 0,0 0 0,0 0 0,0 0 0,1 0 0,-1 0 0,0 0 0,0 0 0,1 0 0,-1 1 0,0-1 0,0 0 0,1 0 0,-1 1 0,0-1 0,0 0 0,1 1 0,-1-1 0,1 1 0,-1-1 0,0 1 0,1-1 0,-1 1 0,1 0 0,-1-1 0,1 1 0,-1-1 0,0 2 0,-1 4 0,-1 0 0,1 0 0,0 0 0,0 0 0,1 0 0,0 0 0,-1 11 0,1 48 0,2-38 0,-1-11 0,1 0 0,0-1 0,1 1 0,7 25 0,-8-37 0,0 0 0,0 0 0,0 0 0,1 0 0,0 0 0,0-1 0,0 1 0,0-1 0,1 1 0,-1-1 0,1 0 0,0 0 0,0 0 0,0 0 0,0-1 0,0 1 0,1-1 0,-1 0 0,1 0 0,0 0 0,0 0 0,-1-1 0,6 2 0,-6-3 0,0 0 0,0 1 0,1-2 0,-1 1 0,0 0 0,0-1 0,0 1 0,0-1 0,1 0 0,-1 0 0,0 0 0,0 0 0,-1-1 0,1 1 0,0-1 0,0 0 0,-1 0 0,5-3 0,4-5 0,0-1 0,15-18 0,-24 26 0,66-93 0,-48 65 0,37-43 0,-49 64 0,1 1 0,0 1 0,1-1 0,0 2 0,0-1 0,1 1 0,0 1 0,17-8 0,-8 7 0,1 1 0,0 1 0,0 0 0,0 2 0,1 1 0,-1 0 0,1 1 0,-1 2 0,35 4 0,-24 0 0,0 1 0,-1 1 0,1 2 0,-2 2 0,52 24 0,-68-28 0,0 1 0,-1 0 0,0 1 0,-1 0 0,20 21 0,-28-27 0,0 1 0,-1 1 0,1-1 0,-1 0 0,0 1 0,0-1 0,-1 1 0,1 0 0,-1 0 0,0 0 0,-1 0 0,1 1 0,-1-1 0,0 0 0,0 1 0,0-1 0,-1 1 0,0-1 0,-1 11 0,-6-3 0,6-15 0,4-7 0,4-6 0,1 1 0,1 0 0,0 0 0,1 0 0,0 1 0,1 1 0,1 0 0,0 1 0,0 0 0,1 0 0,1 2 0,16-10 0,-10 7 0,1 1 0,1 2 0,0 0 0,0 1 0,1 1 0,0 1 0,45-6 0,-44 10 0,0 2 0,0 0 0,-1 2 0,45 7 0,-20 3 0,61 22 0,-95-28 0,0-2 0,0 0 0,1 0 0,-1-2 0,1 0 0,18 1 0,-29-3 0,0 0 0,1-1 0,-1 1 0,0-1 0,0 0 0,0 0 0,1 0 0,-1 0 0,-1-1 0,1 0 0,0 1 0,0-2 0,0 1 0,-1 0 0,0-1 0,1 1 0,-1-1 0,0 0 0,0 0 0,0-1 0,-1 1 0,1 0 0,-1-1 0,0 0 0,0 1 0,2-6 0,-1 0 0,0 0 0,0-1 0,-2 1 0,1 0 0,-1-1 0,0 1 0,-1-1 0,0 1 0,-1-1 0,0 1 0,0-1 0,-1 1 0,0 0 0,-1 0 0,0 0 0,0 0 0,-5-9 0,6 15-59,0 0 0,-1 0-1,1 1 1,0 0-1,-1-1 1,1 1 0,-1 0-1,1 0 1,-1 0 0,0 1-1,0-1 1,0 1 0,0-1-1,0 1 1,-1 0-1,1 0 1,0 0 0,0 1-1,-1-1 1,1 1 0,0 0-1,-5 0 1,-9 2-6767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5.500"/>
    </inkml:context>
    <inkml:brush xml:id="br0">
      <inkml:brushProperty name="width" value="0.05" units="cm"/>
      <inkml:brushProperty name="height" value="0.05" units="cm"/>
      <inkml:brushProperty name="color" value="#5B2D90"/>
    </inkml:brush>
  </inkml:definitions>
  <inkml:trace contextRef="#ctx0" brushRef="#br0">0 368 24575,'0'-14'0,"1"1"0,1 0 0,-1 0 0,2 0 0,0 0 0,1 1 0,0-1 0,0 1 0,13-22 0,-17 32 0,1 1 0,0 0 0,0-1 0,0 1 0,0 0 0,0 0 0,0 0 0,0 0 0,0 0 0,1 0 0,-1 0 0,0 0 0,0 0 0,1 0 0,2 0 0,-4 1 0,1 0 0,0 0 0,-1 0 0,1 0 0,-1 0 0,1 0 0,0 0 0,-1 0 0,1 1 0,-1-1 0,1 0 0,-1 0 0,1 1 0,-1-1 0,1 0 0,-1 1 0,1-1 0,-1 0 0,1 1 0,-1-1 0,0 1 0,1-1 0,-1 1 0,0-1 0,1 1 0,-1-1 0,0 1 0,2 3 0,-1 0 0,1 0 0,-1 0 0,0 0 0,-1 0 0,1 0 0,-1 0 0,0 0 0,0 0 0,0 6 0,-4 14 0,-1 0 0,-1-1 0,-1 0 0,-1 0 0,-1-1 0,-22 40 0,108-202 0,-38 64 0,79-113 0,-113 182 0,1 0 0,0 1 0,0-1 0,0 1 0,9-6 0,-14 11 0,0 0 0,0 0 0,0 0 0,1 1 0,-1-1 0,0 0 0,1 1 0,-1-1 0,0 1 0,1 0 0,-1-1 0,0 1 0,1 0 0,-1 0 0,1 0 0,-1 0 0,1 0 0,-1 0 0,0 0 0,1 0 0,-1 0 0,1 1 0,-1-1 0,0 1 0,1-1 0,-1 1 0,0-1 0,0 1 0,1 0 0,-1 0 0,0 0 0,0 0 0,0-1 0,0 1 0,0 1 0,0-1 0,0 0 0,0 0 0,1 2 0,3 5 0,-1 1 0,0-1 0,0 1 0,-1-1 0,0 1 0,-1 0 0,2 10 0,7 69 0,-7-46 0,13 94-1365,-15-111-5461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6.181"/>
    </inkml:context>
    <inkml:brush xml:id="br0">
      <inkml:brushProperty name="width" value="0.05" units="cm"/>
      <inkml:brushProperty name="height" value="0.05" units="cm"/>
      <inkml:brushProperty name="color" value="#5B2D90"/>
    </inkml:brush>
  </inkml:definitions>
  <inkml:trace contextRef="#ctx0" brushRef="#br0">18 187 24575,'-1'-1'0,"0"0"0,-1 0 0,1 0 0,0 0 0,0 0 0,0 0 0,0-1 0,0 1 0,0 0 0,0-1 0,0 1 0,0-1 0,1 1 0,-1-1 0,1 1 0,-1-1 0,1 1 0,-1-1 0,1 1 0,0-1 0,0 0 0,0 1 0,0-1 0,0 1 0,0-1 0,1-1 0,0 1 0,0 0 0,1 0 0,-1 0 0,1 0 0,0 1 0,0-1 0,0 0 0,-1 1 0,1 0 0,1-1 0,-1 1 0,0 0 0,0 0 0,0 0 0,1 0 0,-1 1 0,3-1 0,60-16 0,73-10 0,-63 14 0,-39 5 0,-25 5 0,1 0 0,-1 1 0,1 0 0,-1 0 0,1 2 0,22 0 0,-32 1 0,0-1 0,1 1 0,-1 0 0,1 0 0,-1 0 0,0 0 0,0 1 0,0-1 0,1 1 0,-1-1 0,-1 1 0,1 0 0,0 0 0,0-1 0,-1 1 0,1 1 0,-1-1 0,1 0 0,-1 0 0,0 0 0,0 1 0,0-1 0,0 0 0,-1 1 0,1-1 0,0 1 0,-1 3 0,2 9 0,-1-1 0,0 1 0,-3 24 0,1-19 0,1-19 0,-3 29 0,3-28 0,-1-1 0,1 0 0,0 1 0,-1-1 0,1 0 0,-1 1 0,1-1 0,-1 0 0,0 0 0,0 1 0,1-1 0,-1 0 0,0 0 0,0 0 0,0 0 0,0 0 0,0 0 0,-2 0 0,3 0 0,0-1 0,0 0 0,0 0 0,-1 0 0,1 0 0,0 0 0,0 1 0,-1-1 0,1 0 0,0 0 0,0 0 0,-1 0 0,1 0 0,0 0 0,0 0 0,-1 0 0,1 0 0,0 0 0,0 0 0,-1 0 0,1 0 0,0 0 0,0-1 0,-1 1 0,1 0 0,0 0 0,0 0 0,-1 0 0,1 0 0,0 0 0,0-1 0,0 1 0,-1 0 0,1 0 0,0-1 0,-2-9 0,6-13 0,7-8 0,29-54 0,-34 75 0,0 0 0,0 0 0,1 1 0,0 0 0,1 0 0,0 1 0,0 0 0,18-13 0,-24 20 0,-1 0 0,0 0 0,0 0 0,1 0 0,-1 1 0,0-1 0,1 0 0,-1 1 0,1-1 0,-1 1 0,0 0 0,1-1 0,-1 1 0,1 0 0,0 0 0,-1 0 0,1 0 0,-1 0 0,1 0 0,2 1 0,-3 0 0,0 0 0,0 0 0,0 0 0,0 0 0,0 0 0,0 0 0,0 0 0,0 0 0,0 0 0,0 0 0,0 0 0,-1 0 0,1 1 0,-1-1 0,1 0 0,-1 1 0,1 1 0,1 8 0,0-1 0,-1 1 0,-1 0 0,0 16 0,0-22 0,-2 17 0,1-15 0,1 0 0,0 0 0,0 0 0,0 0 0,1 0 0,2 11 0,-3-17 0,0-1 0,0 1 0,0-1 0,0 1 0,1-1 0,-1 1 0,0-1 0,0 1 0,1-1 0,-1 0 0,0 1 0,1-1 0,-1 1 0,0-1 0,1 0 0,-1 1 0,1-1 0,-1 0 0,1 1 0,-1-1 0,1 0 0,-1 0 0,1 1 0,-1-1 0,1 0 0,-1 0 0,1 0 0,-1 0 0,2 0 0,15-7 0,12-21 0,5-13 0,-19 21 0,2 0 0,0 2 0,32-29 0,-48 46 0,1 0 0,-1 0 0,0 0 0,1 0 0,-1 0 0,1 0 0,-1 1 0,1-1 0,0 0 0,-1 1 0,1-1 0,0 1 0,-1-1 0,1 1 0,0 0 0,0 0 0,-1 0 0,1 0 0,0 0 0,0 0 0,-1 1 0,1-1 0,2 1 0,-2 0 0,0 0 0,-1 1 0,1-1 0,-1 0 0,1 1 0,-1-1 0,0 1 0,1 0 0,-1-1 0,0 1 0,0 0 0,0 0 0,0-1 0,-1 1 0,1 0 0,0 0 0,-1 0 0,0 0 0,1 0 0,-1 2 0,1 6-20,-1-1-1,0 1 1,0-1-1,-1 0 1,-1 1-1,-2 11 1,0-1-1202,1-5-5604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6.528"/>
    </inkml:context>
    <inkml:brush xml:id="br0">
      <inkml:brushProperty name="width" value="0.05" units="cm"/>
      <inkml:brushProperty name="height" value="0.05" units="cm"/>
      <inkml:brushProperty name="color" value="#5B2D90"/>
    </inkml:brush>
  </inkml:definitions>
  <inkml:trace contextRef="#ctx0" brushRef="#br0">1 90 24575,'22'6'0,"23"7"0,13 6 0,2 7 0,-7 0 0,-10-1 0,-9-4 0,-8-6 0,-2-6 0,-4-7 0,-4-4-8191</inkml:trace>
  <inkml:trace contextRef="#ctx0" brushRef="#br0" timeOffset="1">306 10 24575,'-5'-3'0,"-5"0"0,-4-1 0,2 4 0,4 2 0,10 0 0,10 0 0,2 0-8191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6.869"/>
    </inkml:context>
    <inkml:brush xml:id="br0">
      <inkml:brushProperty name="width" value="0.05" units="cm"/>
      <inkml:brushProperty name="height" value="0.05" units="cm"/>
      <inkml:brushProperty name="color" value="#5B2D90"/>
    </inkml:brush>
  </inkml:definitions>
  <inkml:trace contextRef="#ctx0" brushRef="#br0">1 7 24575,'2'0'0,"5"0"0,3 0 0,2 0 0,6 0 0,1 0 0,4 0 0,0 0 0,2 0 0,0-3 0,-6 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7.841"/>
    </inkml:context>
    <inkml:brush xml:id="br0">
      <inkml:brushProperty name="width" value="0.05" units="cm"/>
      <inkml:brushProperty name="height" value="0.05" units="cm"/>
      <inkml:brushProperty name="color" value="#5B2D90"/>
    </inkml:brush>
  </inkml:definitions>
  <inkml:trace contextRef="#ctx0" brushRef="#br0">61 10 24575,'0'-1'0,"0"1"0,0-1 0,0 1 0,1-1 0,-1 1 0,0-1 0,0 1 0,1 0 0,-1-1 0,0 1 0,1-1 0,-1 1 0,0 0 0,1-1 0,-1 1 0,0 0 0,1-1 0,-1 1 0,1 0 0,-1 0 0,1-1 0,-1 1 0,1 0 0,-1 0 0,1 0 0,-1 0 0,1-1 0,-1 1 0,1 0 0,-1 0 0,1 0 0,-1 0 0,1 0 0,-1 0 0,1 1 0,-1-1 0,1 0 0,-1 0 0,1 0 0,-1 0 0,1 1 0,-1-1 0,1 0 0,-1 0 0,0 1 0,1-1 0,-1 0 0,1 1 0,-1-1 0,0 0 0,1 1 0,-1-1 0,0 1 0,1-1 0,-1 0 0,0 2 0,3 5 0,0 1 0,-1-1 0,-1 1 0,1 0 0,-1-1 0,-1 1 0,1 0 0,-1 0 0,-2 9 0,2-6 0,-4 46 0,-4 0 0,-1-1 0,-23 73 0,-3 21 0,33-142 0,1-1 0,0 0 0,0 0 0,1 1 0,0-1 0,0 0 0,0 1 0,3 10 0,-2-15 0,1 0 0,-1 1 0,1-1 0,-1 0 0,1 0 0,0 0 0,0 0 0,0 0 0,1 0 0,-1-1 0,1 1 0,-1-1 0,1 1 0,0-1 0,0 0 0,0 0 0,0-1 0,7 4 0,-2-2 16,-1-1-1,1 0 1,0 0-1,0 0 1,1-1-1,-1 0 1,0-1-1,0 0 1,0 0-1,1-1 1,-1 0-1,0 0 1,0-1-1,0 0 1,0 0-1,-1-1 1,1 0 0,-1-1-1,1 1 1,-1-1-1,12-10 1,-9 8-130,-1-1 0,0-1 0,0 0 0,-1 0 1,0-1-1,0 0 0,-1 0 0,0-1 1,-1 0-1,0 0 0,-1-1 0,0 1 1,0-1-1,5-19 0,-7 10-6712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28.171"/>
    </inkml:context>
    <inkml:brush xml:id="br0">
      <inkml:brushProperty name="width" value="0.05" units="cm"/>
      <inkml:brushProperty name="height" value="0.05" units="cm"/>
      <inkml:brushProperty name="color" value="#5B2D90"/>
    </inkml:brush>
  </inkml:definitions>
  <inkml:trace contextRef="#ctx0" brushRef="#br0">1 1 24575,'0'3'0,"3"0"0,3 1 0,4-1 0,5-1 0,6-1 0,5 0 0,3-1 0,2 0 0,-3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0.237"/>
    </inkml:context>
    <inkml:brush xml:id="br0">
      <inkml:brushProperty name="width" value="0.035" units="cm"/>
      <inkml:brushProperty name="height" value="0.035" units="cm"/>
    </inkml:brush>
  </inkml:definitions>
  <inkml:trace contextRef="#ctx0" brushRef="#br0">108 75 24575,'0'-1'0,"-39"-45"0,36 43 0,0 1 0,1-1 0,-1 1 0,0-1 0,0 1 0,-1 0 0,1 1 0,0-1 0,-1 0 0,1 1 0,-1 0 0,0 0 0,-5-1 0,8 2 0,0 0 0,1 0 0,-1 0 0,0 0 0,1 0 0,-1 0 0,0 0 0,1 0 0,-1 0 0,0 1 0,1-1 0,-1 0 0,1 1 0,-1-1 0,0 0 0,1 1 0,-1-1 0,1 1 0,-1-1 0,1 0 0,-1 1 0,1-1 0,0 1 0,-1 0 0,1-1 0,0 1 0,-1-1 0,1 1 0,0 0 0,-1-1 0,1 1 0,0-1 0,0 1 0,0 0 0,0-1 0,0 1 0,0 0 0,0-1 0,0 1 0,0 0 0,0-1 0,0 1 0,0 0 0,1 0 0,8 35 0,-8-33 0,56 138 0,-40-106 0,-1 1 0,-2 1 0,-2 1 0,14 74 0,-20-28-1365,-5-53-5461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8.588"/>
    </inkml:context>
    <inkml:brush xml:id="br0">
      <inkml:brushProperty name="width" value="0.035" units="cm"/>
      <inkml:brushProperty name="height" value="0.035" units="cm"/>
    </inkml:brush>
  </inkml:definitions>
  <inkml:trace contextRef="#ctx0" brushRef="#br0">185 256 24575,'0'-1'0,"0"1"0,1-1 0,-1 1 0,1-1 0,0 1 0,-1-1 0,1 1 0,-1-1 0,1 1 0,0 0 0,-1-1 0,1 1 0,0 0 0,-1 0 0,1 0 0,0-1 0,-1 1 0,1 0 0,0 0 0,-1 0 0,1 0 0,0 0 0,0 0 0,-1 0 0,1 1 0,1-1 0,-1 1 0,0-1 0,0 1 0,0 0 0,0 0 0,0 0 0,0 0 0,0 0 0,-1 0 0,1 0 0,0 0 0,-1 0 0,1 0 0,0 2 0,2 4 0,-1 0 0,1 1 0,1 13 0,-2 5 0,-1-1 0,0 0 0,-2 0 0,-1 1 0,-10 42 0,-39 123 0,8-62 0,-79 162 0,203-497 0,-17 45 0,153-340 0,-215 498 0,66-119 0,-59 109 0,0-1 0,1 1 0,1 1 0,0 0 0,1 0 0,16-12 0,-25 21 0,0 1 0,1 0 0,-1 0 0,1 0 0,-1 0 0,1 1 0,0 0 0,0-1 0,-1 1 0,1 1 0,0-1 0,0 0 0,0 1 0,7 0 0,-8 0 0,0 1 0,-1 0 0,1-1 0,0 1 0,0 0 0,-1 1 0,1-1 0,0 0 0,-1 1 0,0 0 0,1-1 0,-1 1 0,0 0 0,0 0 0,0 0 0,0 0 0,0 1 0,0-1 0,-1 1 0,3 2 0,2 7 0,-1 0 0,0 0 0,0 0 0,-2 0 0,5 20 0,5 70 0,-9-63 0,121 677 0,-115-675-1365,-3-10-5461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32.437"/>
    </inkml:context>
    <inkml:brush xml:id="br0">
      <inkml:brushProperty name="width" value="0.05" units="cm"/>
      <inkml:brushProperty name="height" value="0.05" units="cm"/>
      <inkml:brushProperty name="color" value="#5B2D90"/>
    </inkml:brush>
  </inkml:definitions>
  <inkml:trace contextRef="#ctx0" brushRef="#br0">916 32 24575,'0'-1'0,"-1"-1"0,1 1 0,0-1 0,-1 1 0,1 0 0,-1-1 0,0 1 0,1 0 0,-1-1 0,0 1 0,0 0 0,0 0 0,0 0 0,0 0 0,0 0 0,0 0 0,0 0 0,-1 0 0,1 0 0,0 0 0,0 1 0,-1-1 0,1 0 0,0 1 0,-1-1 0,1 1 0,-1 0 0,1-1 0,-1 1 0,-1 0 0,-3-1 0,-1 0 0,0 0 0,1 1 0,-1 0 0,-8 1 0,-20 6 0,1 1 0,0 1 0,-39 17 0,-96 50 0,165-74 0,-45 23 0,1 3 0,1 1 0,1 3 0,2 2 0,2 1 0,0 3 0,-35 42 0,67-68 0,0 1 0,1 0 0,0 0 0,1 1 0,1 0 0,0 0 0,1 1 0,1 0 0,0 0 0,0 1 0,2-1 0,0 1 0,1 0 0,1 0 0,0 25 0,2-22 0,1 0 0,1 0 0,1 0 0,1 0 0,0-1 0,1 0 0,1 0 0,1 0 0,0-1 0,1 0 0,1-1 0,20 25 0,2-4 0,2-2 0,2-1 0,0-2 0,80 53 0,-96-73 0,0-1 0,2-1 0,-1 0 0,1-2 0,1-1 0,-1 0 0,1-2 0,0 0 0,1-2 0,-1 0 0,1-2 0,-1-1 0,1 0 0,32-6 0,-5-3 0,0-2 0,0-2 0,-2-2 0,0-3 0,70-34 0,-77 30 0,0-2 0,-1-1 0,72-60 0,-88 63 0,-2-1 0,0-1 0,-1-1 0,-1-1 0,-2-1 0,26-47 0,-38 61 0,-1-1 0,-1-1 0,0 1 0,-1-1 0,-1 0 0,0 0 0,-1 0 0,-1 0 0,0-1 0,-1 1 0,-1 0 0,0 0 0,-1 0 0,-1 0 0,0 0 0,-1 0 0,0 0 0,-2 1 0,1 0 0,-2 0 0,-8-13 0,-6-13 0,-2 2 0,-42-53 0,54 79 0,1 0 0,-2 1 0,0 1 0,0-1 0,0 2 0,-2 0 0,1 0 0,-1 2 0,0-1 0,-25-8 0,-10 2 0,0 3 0,-1 1 0,-95-5 0,129 14-1365,2 1-5461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33.033"/>
    </inkml:context>
    <inkml:brush xml:id="br0">
      <inkml:brushProperty name="width" value="0.05" units="cm"/>
      <inkml:brushProperty name="height" value="0.05" units="cm"/>
      <inkml:brushProperty name="color" value="#5B2D90"/>
    </inkml:brush>
  </inkml:definitions>
  <inkml:trace contextRef="#ctx0" brushRef="#br0">1 113 24575,'34'-2'0,"-1"-2"0,1-1 0,34-9 0,9-3 0,-69 16 6,93-20 328,-88 18-618,-1-1 0,0 0 0,1-1-1,-2 0 1,20-13 0,-18 8-6542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33.372"/>
    </inkml:context>
    <inkml:brush xml:id="br0">
      <inkml:brushProperty name="width" value="0.05" units="cm"/>
      <inkml:brushProperty name="height" value="0.05" units="cm"/>
      <inkml:brushProperty name="color" value="#5B2D90"/>
    </inkml:brush>
  </inkml:definitions>
  <inkml:trace contextRef="#ctx0" brushRef="#br0">1 1 24575,'0'3'0,"3"0"0,3 3 0,4 3 0,3 3 0,4 2 0,3 1 0,2 4 0,2 1 0,-2 3 0,-4 0 0,-6 2 0,-4 2 0,-9 1 0,-10 5 0,-3-3-8191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05.316"/>
    </inkml:context>
    <inkml:brush xml:id="br0">
      <inkml:brushProperty name="width" value="0.05" units="cm"/>
      <inkml:brushProperty name="height" value="0.05" units="cm"/>
      <inkml:brushProperty name="color" value="#5B2D90"/>
    </inkml:brush>
  </inkml:definitions>
  <inkml:trace contextRef="#ctx0" brushRef="#br0">26 17 24575,'-1'1'0,"0"0"0,1 0 0,-1-1 0,0 1 0,1 0 0,-1 0 0,0 0 0,0-1 0,0 1 0,1 0 0,-1-1 0,0 1 0,0 0 0,0-1 0,0 1 0,0-1 0,0 0 0,0 1 0,-1-1 0,0 0 0,-3 3 0,18-2 0,222-18 292,-81 2-1949,-132 14-5169</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05.743"/>
    </inkml:context>
    <inkml:brush xml:id="br0">
      <inkml:brushProperty name="width" value="0.05" units="cm"/>
      <inkml:brushProperty name="height" value="0.05" units="cm"/>
      <inkml:brushProperty name="color" value="#5B2D90"/>
    </inkml:brush>
  </inkml:definitions>
  <inkml:trace contextRef="#ctx0" brushRef="#br0">1 48 24575,'0'-2'0,"0"0"0,0 0 0,0 0 0,0 0 0,0 0 0,1 0 0,-1 0 0,1 0 0,-1 0 0,1 0 0,0 0 0,0 1 0,0-1 0,0 0 0,0 0 0,0 1 0,0-1 0,0 1 0,3-3 0,-2 3 0,0 0 0,0 0 0,0 0 0,1 0 0,-1 0 0,0 1 0,1-1 0,-1 0 0,1 1 0,-1 0 0,0 0 0,1 0 0,-1 0 0,1 0 0,4 1 0,15 3 0,-1 0 0,0 2 0,0 0 0,0 2 0,26 12 0,-8 1 0,61 41 0,-17 2 0,91 90 0,-145-127 0,-23-22-273,0 1 0,0-2 0,0 1 0,10 5 0,-3-5-6553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06.068"/>
    </inkml:context>
    <inkml:brush xml:id="br0">
      <inkml:brushProperty name="width" value="0.05" units="cm"/>
      <inkml:brushProperty name="height" value="0.05" units="cm"/>
      <inkml:brushProperty name="color" value="#5B2D90"/>
    </inkml:brush>
  </inkml:definitions>
  <inkml:trace contextRef="#ctx0" brushRef="#br0">491 7 24575,'0'0'0,"0"-1"0,0 1 0,0 0 0,0-1 0,-1 1 0,1 0 0,0 0 0,0-1 0,0 1 0,0 0 0,0-1 0,0 1 0,-1 0 0,1 0 0,0-1 0,0 1 0,0 0 0,-1 0 0,1 0 0,0-1 0,0 1 0,-1 0 0,1 0 0,0 0 0,0 0 0,-1 0 0,1-1 0,0 1 0,0 0 0,-1 0 0,1 0 0,0 0 0,-1 0 0,1 0 0,0 0 0,-1 0 0,1 0 0,0 0 0,0 0 0,-1 0 0,1 0 0,0 0 0,-1 0 0,1 1 0,0-1 0,0 0 0,-1 0 0,1 0 0,0 0 0,-1 0 0,1 1 0,0-1 0,-1 0 0,-15 11 0,-62 54 0,23-17 0,11-13 0,4-5 0,1 3 0,2 0 0,-38 46 0,61-58 0,1 1 0,0 0 0,2 0 0,1 2 0,1-1 0,-12 46 0,21-68 13,-1-1 0,1 1-1,0-1 1,0 1-1,0-1 1,-1 1 0,1 0-1,0-1 1,0 1 0,0-1-1,0 1 1,0-1 0,0 1-1,0 0 1,0-1 0,0 1-1,0-1 1,0 1-1,1-1 1,-1 1 0,0-1-1,0 1 1,1-1 0,-1 1-1,0-1 1,1 1 0,-1 0-79,1-1 0,0-1 1,-1 1-1,1 0 0,-1 0 1,1 0-1,-1 0 0,1 0 1,-1 0-1,1 0 1,-1-1-1,1 1 0,-1 0 1,1-1-1,-1 1 0,1 0 1,-1 0-1,0-1 0,1 1 1,-1-1-1,0 1 1,1 0-1,-1-1 0,0 1 1,1-2-1,7-9-6760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1.207"/>
    </inkml:context>
    <inkml:brush xml:id="br0">
      <inkml:brushProperty name="width" value="0.05" units="cm"/>
      <inkml:brushProperty name="height" value="0.05" units="cm"/>
      <inkml:brushProperty name="color" value="#5B2D90"/>
    </inkml:brush>
  </inkml:definitions>
  <inkml:trace contextRef="#ctx0" brushRef="#br0">46 97 24575,'-6'1'0,"0"-1"0,0 1 0,0 1 0,-10 3 0,11-2 0,27-5 0,394-76 0,-405 76-341,-1-1 0,0 0-1,20-8 1,-14 1-6485</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1.551"/>
    </inkml:context>
    <inkml:brush xml:id="br0">
      <inkml:brushProperty name="width" value="0.05" units="cm"/>
      <inkml:brushProperty name="height" value="0.05" units="cm"/>
      <inkml:brushProperty name="color" value="#5B2D90"/>
    </inkml:brush>
  </inkml:definitions>
  <inkml:trace contextRef="#ctx0" brushRef="#br0">4 0 24575,'-3'0'0,"2"0"0,7 3 0,7 3 0,8 4 0,5 3 0,6 4 0,7 3 0,1 2 0,3 4 0,-1 3 0,1 1 0,-2 2 0,-5-2 0,-3-1 0,-4-2 0,-5-7 0,-6-5-8191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1.893"/>
    </inkml:context>
    <inkml:brush xml:id="br0">
      <inkml:brushProperty name="width" value="0.05" units="cm"/>
      <inkml:brushProperty name="height" value="0.05" units="cm"/>
      <inkml:brushProperty name="color" value="#5B2D90"/>
    </inkml:brush>
  </inkml:definitions>
  <inkml:trace contextRef="#ctx0" brushRef="#br0">628 26 24575,'0'-1'0,"1"0"0,-1 0 0,0 0 0,0 0 0,-1 0 0,1 0 0,0 0 0,0 0 0,0 0 0,-1 0 0,1 0 0,0 0 0,-1 0 0,1 1 0,-1-1 0,1 0 0,-1 0 0,0 0 0,1 0 0,-1 1 0,0-1 0,1 0 0,-1 1 0,-1-2 0,1 2 0,-1-1 0,1 1 0,-1 0 0,1-1 0,-1 1 0,1 0 0,-1 0 0,1 0 0,-1 0 0,1 0 0,-1 0 0,1 1 0,-1-1 0,-1 1 0,-6 2 0,1 1 0,0-1 0,1 1 0,-12 8 0,-20 17 0,0 1 0,-51 53 0,-61 83 0,107-117 0,11-12 0,-47 56 0,68-78 0,1 0 0,1 2 0,1-1 0,-10 23 0,18-37 0,0 0 0,0 0 0,0 0 0,1 0 0,-1 1 0,1-1 0,0 0 0,-1 1 0,1-1 0,0 0 0,0 0 0,1 1 0,-1-1 0,0 0 0,1 1 0,-1-1 0,2 4 0,-1-5 0,0 0 0,0 0 0,0 0 0,0 0 0,0 0 0,0 0 0,0-1 0,0 1 0,0 0 0,1-1 0,-1 1 0,0 0 0,0-1 0,1 1 0,-1-1 0,0 0 0,1 1 0,-1-1 0,1 0 0,-1 0 0,0 0 0,1 0 0,-1 0 0,0 0 0,1 0 0,-1-1 0,1 1 0,-1 0 0,0-1 0,3 0 0,1-1-68,0-1 0,0 1-1,0-1 1,0 0 0,0 0 0,-1 0-1,1 0 1,-1-1 0,0 0 0,0 0-1,-1 0 1,1 0 0,-1-1 0,1 1-1,-1-1 1,-1 0 0,1 0-1,-1 0 1,2-7 0,1-6-6758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3.081"/>
    </inkml:context>
    <inkml:brush xml:id="br0">
      <inkml:brushProperty name="width" value="0.05" units="cm"/>
      <inkml:brushProperty name="height" value="0.05" units="cm"/>
      <inkml:brushProperty name="color" value="#5B2D90"/>
    </inkml:brush>
  </inkml:definitions>
  <inkml:trace contextRef="#ctx0" brushRef="#br0">1 0 24575,'12'223'0,"-2"-70"0,0 620 0,-11-551 0,1-209 105,0-7-289,0 0 1,0 0-1,0-1 0,1 1 0,-1 0 1,1 0-1,4 10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8.914"/>
    </inkml:context>
    <inkml:brush xml:id="br0">
      <inkml:brushProperty name="width" value="0.035" units="cm"/>
      <inkml:brushProperty name="height" value="0.035" units="cm"/>
    </inkml:brush>
  </inkml:definitions>
  <inkml:trace contextRef="#ctx0" brushRef="#br0">71 128 24575,'-18'0'0,"12"1"0,-1-1 0,0 0 0,1 0 0,-1-1 0,-8-2 0,14 3 0,1 0 0,0 0 0,0 0 0,0 0 0,0 0 0,-1 0 0,1 0 0,0 0 0,0 0 0,0 0 0,0 0 0,0 0 0,-1 0 0,1 0 0,0 0 0,0 0 0,0 0 0,0 0 0,0 0 0,0 0 0,-1-1 0,1 1 0,0 0 0,0 0 0,0 0 0,0 0 0,0 0 0,0 0 0,0 0 0,0-1 0,-1 1 0,1 0 0,0 0 0,0 0 0,0 0 0,0 0 0,0-1 0,0 1 0,0 0 0,0 0 0,0 0 0,0 0 0,0-1 0,0 1 0,0 0 0,0 0 0,0 0 0,0 0 0,0 0 0,0-1 0,10-4 0,15-3 0,93-17-26,-63 14-421,0-1 1,89-34 0,-117 34-6380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3.550"/>
    </inkml:context>
    <inkml:brush xml:id="br0">
      <inkml:brushProperty name="width" value="0.05" units="cm"/>
      <inkml:brushProperty name="height" value="0.05" units="cm"/>
      <inkml:brushProperty name="color" value="#5B2D90"/>
    </inkml:brush>
  </inkml:definitions>
  <inkml:trace contextRef="#ctx0" brushRef="#br0">47 760 24575,'-28'-18'0,"26"17"0,1 0 0,-1 0 0,1 0 0,-1-1 0,1 1 0,0-1 0,0 1 0,0-1 0,-1 0 0,1 1 0,1-1 0,-1 0 0,0 0 0,0-1 0,1 2 0,0 0 0,0 1 0,0-1 0,0 1 0,0-1 0,0 1 0,0-1 0,0 1 0,1-1 0,-1 1 0,0-1 0,0 1 0,1-1 0,-1 1 0,0-1 0,1 1 0,-1 0 0,0-1 0,1 1 0,-1-1 0,0 1 0,1 0 0,-1-1 0,1 1 0,-1 0 0,2-1 0,15-5 0,-16 6 0,48-11 0,0 2 0,69-3 0,-43 5 0,1757-183-4945,-1392 142 2913,2518-244-2268,10 163 4735,-2956 129-172,308 6 1888,-186 4 1174,-118-8-2344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4.181"/>
    </inkml:context>
    <inkml:brush xml:id="br0">
      <inkml:brushProperty name="width" value="0.05" units="cm"/>
      <inkml:brushProperty name="height" value="0.05" units="cm"/>
      <inkml:brushProperty name="color" value="#5B2D90"/>
    </inkml:brush>
  </inkml:definitions>
  <inkml:trace contextRef="#ctx0" brushRef="#br0">81 314 24575,'-10'3'0,"0"1"0,0 1 0,-10 6 0,18-10 0,0 0 0,0 0 0,0 0 0,0 1 0,0-1 0,0 1 0,0-1 0,1 1 0,-1 0 0,1 0 0,-1 0 0,1 0 0,0 0 0,0 0 0,0 0 0,0 0 0,0 0 0,0 1 0,-1 3 0,2-4 0,1-1 0,-1 1 0,0-1 0,1 1 0,-1-1 0,1 0 0,0 1 0,-1-1 0,1 0 0,0 1 0,0-1 0,0 0 0,-1 0 0,1 0 0,1 0 0,-1 0 0,0 0 0,0 0 0,0 0 0,0 0 0,1 0 0,-1 0 0,3 0 0,36 13 0,-38-14 0,31 8 0,1-2 0,63 3 0,77-9 0,-156-1 0,1071-61-5275,-724 35 3789,2683-142-3732,-2511 146 5055,519-23 40,-389-9 4034,-646 53-3400,-13 1-234,0 0 0,0 0 1,1 0-1,-1-1 0,0 0 0,0-1 1,0 0-1,10-6 0,-17 9-233,-1 0 0,1 0 0,-1 0 0,0 0 0,1-1 1,-1 1-1,0 0 0,0 0 0,1 0 0,-1-1 0,0 1 0,1 0 0,-1 0 0,0-1 0,0 1 0,0 0 0,1-1 0,-1 1 0,0 0 0,0-1 0,0 1 0,0 0 1,1-1-1,-1 1 0,0 0 0,0-1 0,0 1 0,0-1 0,0 1 0,0 0 0,0-1 0,0 1 0,0 0 0,0-1 0,0 1 0,-1-1 0,1 1 0,0 0 1,0-1-1,0 1 0,0 0 0,-1-1 0,1 1 0,0 0 0,0 0 0,0-1 0,-1 1 0,1 0 0,-1-1 0,-16-8-656,-13 0-3822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4.638"/>
    </inkml:context>
    <inkml:brush xml:id="br0">
      <inkml:brushProperty name="width" value="0.05" units="cm"/>
      <inkml:brushProperty name="height" value="0.05" units="cm"/>
      <inkml:brushProperty name="color" value="#5B2D90"/>
    </inkml:brush>
  </inkml:definitions>
  <inkml:trace contextRef="#ctx0" brushRef="#br0">50 0 24575,'-3'46'0,"-13"79"0,0-18 0,6 29 0,6 1 0,6 0 0,5 0 0,7-1 0,58 249 0,-63-352 0,12 58 0,-19-79 0,0 0 0,-1 0 0,-1 1 0,0-1 0,-2 15 0,-3-7-1365,-2-7-5461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5.455"/>
    </inkml:context>
    <inkml:brush xml:id="br0">
      <inkml:brushProperty name="width" value="0.05" units="cm"/>
      <inkml:brushProperty name="height" value="0.05" units="cm"/>
      <inkml:brushProperty name="color" value="#5B2D90"/>
    </inkml:brush>
  </inkml:definitions>
  <inkml:trace contextRef="#ctx0" brushRef="#br0">0 38 24575,'0'-2'0,"0"0"0,0 0 0,0-1 0,1 1 0,-1 0 0,1 0 0,-1 0 0,1 0 0,0 0 0,-1 0 0,1 0 0,0 0 0,0 0 0,0 0 0,2-1 0,-2 2 0,-1 1 0,0 0 0,1-1 0,-1 1 0,1 0 0,-1-1 0,1 1 0,-1 0 0,1 0 0,-1 0 0,1 0 0,-1-1 0,1 1 0,-1 0 0,1 0 0,-1 0 0,1 0 0,-1 0 0,1 0 0,-1 0 0,1 0 0,-1 0 0,1 1 0,0-1 0,0 1 0,1 0 0,-1-1 0,1 1 0,-1 0 0,0 0 0,1 1 0,-1-1 0,0 0 0,0 0 0,0 1 0,2 1 0,7 15 0,0 1 0,-1 0 0,0 0 0,-2 1 0,10 38 0,-4-13 0,108 399 342,-101-346-911,-4 1 0,5 160 0,-21-216-6257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5.787"/>
    </inkml:context>
    <inkml:brush xml:id="br0">
      <inkml:brushProperty name="width" value="0.05" units="cm"/>
      <inkml:brushProperty name="height" value="0.05" units="cm"/>
      <inkml:brushProperty name="color" value="#5B2D90"/>
    </inkml:brush>
  </inkml:definitions>
  <inkml:trace contextRef="#ctx0" brushRef="#br0">0 210 24575,'65'10'0,"848"13"-1415,-722-23 921,1580-24-6877,-587-24 5697,-168-12 1824,136-6-1142,-3 23 395,-772 41 2028,-252 6 1340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16.857"/>
    </inkml:context>
    <inkml:brush xml:id="br0">
      <inkml:brushProperty name="width" value="0.05" units="cm"/>
      <inkml:brushProperty name="height" value="0.05" units="cm"/>
      <inkml:brushProperty name="color" value="#5B2D90"/>
    </inkml:brush>
  </inkml:definitions>
  <inkml:trace contextRef="#ctx0" brushRef="#br0">267 211 24575,'-11'4'0,"0"0"0,-1-2 0,1 1 0,-1-1 0,1-1 0,-1 0 0,-21-2 0,8 1 0,-104 1 0,232-12 0,1387-47-3594,-1107 50 2698,3055-92-5732,-3013 83 6448,249-7 1092,-227 15 3065,-423 9-3483,15 0 2211,-36 0-2016,-5 1-113,-20 2 0,-47 5-120,0-3 1,-110-6-1,172 0-456,4 1 0,0 0 0,1 0 0,-1-1 0,0 1 0,0-1 0,0 0 0,1 0 0,-4-1 0,6 2 0,0-1 0,0 1 0,0 0 0,0 0 0,0-1 0,0 1 0,1 0 0,-1 0 0,0 0 0,0-1 0,0 1 0,0 0 0,0 0 0,1 0 0,-1-1 0,0 1 0,0 0 0,0 0 0,0 0 0,1 0 0,-1 0 0,0 0 0,0-1 0,1 1 0,-1 0 0,0 0 0,0 0 0,1 0 0,-1 0 0,0 0 0,0 0 0,1 0 0,-1 0 0,0 0 0,0 0 0,0 0 0,1 0 0,-1 0 0,1 0 0,12-2 0,-8 2 0,0-1 0,0 1 0,0 0 0,0 1 0,0-1 0,0 1 0,9 2 0,-11-2 0,-1 0 0,0 1 0,0-1 0,0 0 0,0 1 0,0 0 0,0-1 0,0 1 0,0 0 0,-1 0 0,1 0 0,-1 0 0,1 0 0,-1 0 0,0 0 0,0 1 0,0-1 0,1 3 0,23 72 0,22 123 0,-36-150 0,34 188-918,24 385 0,-64-516-5437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20.362"/>
    </inkml:context>
    <inkml:brush xml:id="br0">
      <inkml:brushProperty name="width" value="0.05" units="cm"/>
      <inkml:brushProperty name="height" value="0.05" units="cm"/>
      <inkml:brushProperty name="color" value="#5B2D90"/>
    </inkml:brush>
  </inkml:definitions>
  <inkml:trace contextRef="#ctx0" brushRef="#br0">28 180 24575,'-3'2'0,"-18"9"0,18-5 0,12-1 0,3-4 0,0 0 0,-1-1 0,1 0 0,0-1 0,0 0 0,14-4 0,7-1 0,284-39-182,389-47-881,353 37-690,-1037 55 888,-16 1-3463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1.125"/>
    </inkml:context>
    <inkml:brush xml:id="br0">
      <inkml:brushProperty name="width" value="0.05" units="cm"/>
      <inkml:brushProperty name="height" value="0.05" units="cm"/>
      <inkml:brushProperty name="color" value="#5B2D90"/>
    </inkml:brush>
  </inkml:definitions>
  <inkml:trace contextRef="#ctx0" brushRef="#br0">89 33 24575,'0'-2'0,"1"1"0,-1-1 0,1 0 0,-1 1 0,1-1 0,0 1 0,0-1 0,0 1 0,0 0 0,0-1 0,0 1 0,0 0 0,0 0 0,1-1 0,-1 1 0,0 0 0,1 0 0,-1 0 0,1 1 0,-1-1 0,1 0 0,-1 1 0,3-2 0,-3 2 0,0-1 0,0 1 0,0 0 0,0-1 0,0 1 0,0 0 0,0-1 0,0 1 0,0 0 0,0 0 0,0 0 0,0 0 0,0 0 0,0 0 0,0 0 0,0 1 0,0-1 0,0 0 0,0 0 0,0 1 0,0-1 0,0 1 0,0-1 0,0 1 0,-1-1 0,1 1 0,0-1 0,0 1 0,0 0 0,-1 0 0,1-1 0,0 1 0,-1 0 0,1 0 0,-1 0 0,1 0 0,-1 0 0,1-1 0,0 3 0,1 6 0,-1 1 0,0 0 0,-1-1 0,1 1 0,-2 0 0,1 0 0,-2-1 0,1 1 0,-1-1 0,-4 11 0,-1 2 0,-1 0 0,-1-1 0,-13 22 0,-15 17 0,21-35 0,1-1 0,-11 29 0,25-52 0,0 0 0,1 0 0,0 0 0,-1 0 0,1 0 0,-1 1 0,1-1 0,0 0 0,0 0 0,0 1 0,0-1 0,0 0 0,0 0 0,0 1 0,0-1 0,0 0 0,1 2 0,0-2 0,-1 0 0,1-1 0,-1 1 0,1-1 0,-1 1 0,1-1 0,0 1 0,-1-1 0,1 1 0,0-1 0,-1 1 0,1-1 0,0 0 0,-1 1 0,1-1 0,0 0 0,0 0 0,0 0 0,-1 1 0,2-1 0,5 0 0,0-1 0,0 1 0,0-1 0,0 0 0,7-3 0,-5 2 0,121-21 0,184-9 0,-306 32 0,1-1 0,-1 0 0,1 0 0,-1-1 0,1 0 0,12-5 0,-17 5 0,-1 0 0,0 0 0,0 0 0,0 0 0,0-1 0,0 0 0,0 1 0,0-1 0,-1 0 0,0 0 0,1 0 0,-1-1 0,0 1 0,0-1 0,-1 1 0,1-1 0,0-3 0,1-3 0,0 0 0,-1 0 0,0 0 0,-1 0 0,0 0 0,0 0 0,-1 0 0,0 0 0,-1-1 0,-3-10 0,1 5 0,-2 0 0,0 0 0,0 1 0,-2 0 0,-12-22 0,5 18 0,14 19 0,0 0 0,-1 0 0,1-1 0,0 1 0,0 0 0,-1 0 0,1-1 0,0 1 0,-1 0 0,1 0 0,0 0 0,-1 0 0,1 0 0,0 0 0,-1-1 0,1 1 0,0 0 0,-1 0 0,1 0 0,0 0 0,-1 0 0,1 0 0,0 0 0,-1 1 0,1-1 0,0 0 0,-1 0 0,1 0 0,0 0 0,-1 0 0,1 0 0,0 1 0,-1-1 0,1 0 0,0 0 0,-1 0 0,1 1 0,0-1 0,0 0 0,0 0 0,-1 1 0,1-1 0,0 0 0,0 1 0,0-1 0,-1 0 0,1 1 0,0-1 0,0 0 0,0 1 0,0-1 0,0 0 0,0 1 0,0-1 0,0 0 0,0 1 0,0-1 0,0 0 0,0 1 0,-3 19 0,1 0 0,0 0 0,2 0 0,2 23 0,0 2 0,-3 131 0,3 123 0,1-269-1365,0-5-5461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1.532"/>
    </inkml:context>
    <inkml:brush xml:id="br0">
      <inkml:brushProperty name="width" value="0.05" units="cm"/>
      <inkml:brushProperty name="height" value="0.05" units="cm"/>
      <inkml:brushProperty name="color" value="#5B2D90"/>
    </inkml:brush>
  </inkml:definitions>
  <inkml:trace contextRef="#ctx0" brushRef="#br0">100 99 24575,'0'0'0,"-1"-1"0,1 1 0,0-1 0,0 0 0,0 1 0,0-1 0,-1 1 0,1-1 0,0 1 0,-1-1 0,1 1 0,0-1 0,-1 1 0,1 0 0,0-1 0,-1 1 0,1-1 0,-1 1 0,1 0 0,-1 0 0,1-1 0,-1 1 0,1 0 0,-1 0 0,1-1 0,-1 1 0,1 0 0,-1 0 0,1 0 0,-1 0 0,0 0 0,1 0 0,-1 0 0,1 0 0,-1 0 0,1 0 0,-2 0 0,-21 5 0,20-3 0,-1 0 0,1 0 0,-1 1 0,1-1 0,0 1 0,0 0 0,0 0 0,1 0 0,-1 0 0,1 0 0,-1 1 0,-3 6 0,3-3 0,0 0 0,1 1 0,0-1 0,0 1 0,0-1 0,0 13 0,1-8 0,1-1 0,0 1 0,1-1 0,0 1 0,1 0 0,0-1 0,1 0 0,0 0 0,6 13 0,-7-19 0,0-1 0,0 1 0,0-1 0,1 0 0,0 0 0,0 0 0,0 0 0,0 0 0,1 0 0,-1-1 0,1 0 0,0 0 0,0 0 0,0 0 0,0 0 0,1-1 0,-1 0 0,1 0 0,0 0 0,-1-1 0,1 1 0,0-1 0,0 0 0,0 0 0,0-1 0,0 0 0,0 1 0,0-2 0,0 1 0,0-1 0,0 1 0,0-1 0,-1-1 0,1 1 0,0-1 0,0 0 0,-1 0 0,1 0 0,-1 0 0,5-4 0,-2 2 0,0-1 0,-1 0 0,1 0 0,-1 0 0,0-1 0,0 0 0,0 0 0,-1 0 0,0-1 0,0 0 0,-1 0 0,0 0 0,0-1 0,-1 1 0,0-1 0,0 0 0,-1 0 0,0 0 0,0 0 0,-1 0 0,0-1 0,0 1 0,-1 0 0,0 0 0,0-1 0,-1 1 0,0 0 0,-1 0 0,0-1 0,0 1 0,-1 1 0,0-1 0,0 0 0,-1 1 0,0-1 0,0 1 0,0 0 0,-1 0 0,-7-7 0,3 5 43,0 1 0,0 0-1,-1 0 1,-1 1 0,1 0-1,-1 1 1,-19-9 0,23 12-157,1 0 0,-1 1 0,0 0 0,0 0 1,0 1-1,0-1 0,0 1 0,0 1 1,0 0-1,0 0 0,0 0 0,0 1 1,0 0-1,-13 3 0,4 4-6712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2.205"/>
    </inkml:context>
    <inkml:brush xml:id="br0">
      <inkml:brushProperty name="width" value="0.05" units="cm"/>
      <inkml:brushProperty name="height" value="0.05" units="cm"/>
      <inkml:brushProperty name="color" value="#5B2D90"/>
    </inkml:brush>
  </inkml:definitions>
  <inkml:trace contextRef="#ctx0" brushRef="#br0">306 364 24575,'1'-3'0,"1"1"0,0 0 0,-1-1 0,0 1 0,1-1 0,-1 1 0,0-1 0,0 1 0,-1-1 0,1 0 0,0 0 0,-1 1 0,0-1 0,1 0 0,-1 0 0,0 0 0,-1 1 0,1-1 0,0 0 0,-1 0 0,0 0 0,1 1 0,-1-1 0,0 0 0,0 1 0,-1-1 0,-1-2 0,-1-3 0,-1 0 0,0 0 0,0 0 0,-1 1 0,0 0 0,0 0 0,-8-6 0,11 10 0,0 0 0,-1 1 0,1-1 0,-1 1 0,0 0 0,0 0 0,0 0 0,0 0 0,0 1 0,0-1 0,0 1 0,-1 0 0,1 0 0,0 1 0,-1-1 0,1 1 0,-1 0 0,-6 1 0,5 1 0,0 0 0,0 0 0,0 0 0,0 1 0,1-1 0,-1 1 0,1 1 0,0-1 0,-1 1 0,2 0 0,-1 0 0,-6 8 0,-1 0 0,2 1 0,0 0 0,0 1 0,1 0 0,1 1 0,0 0 0,1 0 0,1 1 0,-8 27 0,13-36 0,-1 0 0,1 0 0,1 0 0,-1 1 0,1-1 0,1 0 0,-1 0 0,1 1 0,0-1 0,4 13 0,-3-15 0,1 0 0,-1 0 0,1 0 0,0-1 0,0 1 0,0-1 0,1 1 0,-1-1 0,1 0 0,0-1 0,0 1 0,1-1 0,-1 1 0,1-1 0,9 4 0,-9-5 0,-1 1 0,1-2 0,0 1 0,0 0 0,0-1 0,1 0 0,-1 0 0,0-1 0,0 1 0,1-1 0,-1 0 0,0-1 0,11-1 0,-8 0 0,-1-1 0,1 0 0,0 0 0,-1 0 0,0-1 0,0 0 0,0 0 0,9-8 0,-3 0 0,0 0 0,0-1 0,-1 0 0,-1-1 0,0-1 0,-1 0 0,13-25 0,-12 15 0,-1 0 0,-1 0 0,-2-1 0,9-48 0,-9 22 0,0-77 0,-7 121 0,1 5 0,-1 0 0,0 0 0,0 0 0,0 0 0,0 0 0,0 0 0,-1 0 0,1 0 0,-1 0 0,0 0 0,0 0 0,0 1 0,0-1 0,-2-3 0,3 6 0,0 0 0,-1 0 0,1 0 0,-1 0 0,1 0 0,-1 0 0,1 0 0,0 0 0,-1 0 0,1 0 0,-1 0 0,1 0 0,0 0 0,-1 1 0,1-1 0,-1 0 0,1 0 0,0 0 0,-1 0 0,1 1 0,0-1 0,-1 0 0,1 0 0,0 1 0,-1-1 0,1 0 0,0 1 0,0-1 0,-1 0 0,1 1 0,0-1 0,0 0 0,0 1 0,-1-1 0,1 1 0,0-1 0,0 0 0,0 1 0,0 0 0,-9 18 0,9-19 0,-11 33 0,1 1 0,1-1 0,2 2 0,2-1 0,0 1 0,3 0 0,3 67 0,1-88 0,0-1 0,1 0 0,1 0 0,0 0 0,1 0 0,0-1 0,0 0 0,2 0 0,-1 0 0,2-1 0,11 15 0,-14-21 0,-1 1 0,1-2 0,0 1 0,0-1 0,0 1 0,0-1 0,1-1 0,0 1 0,0-1 0,0 0 0,0 0 0,0-1 0,1 0 0,-1 0 0,1 0 0,0-1 0,-1 0 0,1 0 0,0-1 0,0 0 0,-1 0 0,1 0 0,0-1 0,9-2 0,-10 1 31,0 0 0,-1-1 0,1 1 0,0-1 0,-1 0 0,0-1 0,0 1 0,0-1 1,0 0-1,7-8 0,-10 11-83,-1-1 0,1 0 0,-1 1 1,0-1-1,1 0 0,-1 0 1,0 1-1,0-1 0,0 0 0,0 0 1,0 0-1,-1-1 0,1 1 1,0 0-1,-1 0 0,0 0 0,0 0 1,1-1-1,-1 1 0,0 0 1,-1 0-1,1 0 0,0-1 0,-1 1 1,1 0-1,-1 0 0,0 0 1,1 0-1,-1 0 0,0 0 0,0 0 1,-2-2-1,-7-7-6774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9.497"/>
    </inkml:context>
    <inkml:brush xml:id="br0">
      <inkml:brushProperty name="width" value="0.035" units="cm"/>
      <inkml:brushProperty name="height" value="0.035" units="cm"/>
    </inkml:brush>
  </inkml:definitions>
  <inkml:trace contextRef="#ctx0" brushRef="#br0">33 725 24575,'-7'-20'0,"0"0"0,2 0 0,1 0 0,0-1 0,1 0 0,2 1 0,0-1 0,1 0 0,1 0 0,1 0 0,0 0 0,2 1 0,1-1 0,0 1 0,2 0 0,0 0 0,1 1 0,1 0 0,0 1 0,2-1 0,0 2 0,1 0 0,18-20 0,-8 14 0,1 0 0,2 2 0,0 0 0,1 2 0,1 1 0,48-25 0,-53 32 0,0 1 0,1 2 0,0 0 0,0 1 0,1 1 0,-1 2 0,1 0 0,0 1 0,40 2 0,-49 2 0,-1 1 0,1 0 0,0 1 0,0 1 0,-1 0 0,0 1 0,0 1 0,0 0 0,-1 1 0,0 0 0,0 1 0,0 0 0,-1 1 0,-1 1 0,19 18 0,-13-8 0,-1 1 0,-1 0 0,0 1 0,-2 0 0,0 1 0,-2 1 0,-1 0 0,10 31 0,-6-2-227,-2 1-1,-2 0 1,-3 1-1,-2-1 1,-3 77-1,-3-93-6598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4.655"/>
    </inkml:context>
    <inkml:brush xml:id="br0">
      <inkml:brushProperty name="width" value="0.05" units="cm"/>
      <inkml:brushProperty name="height" value="0.05" units="cm"/>
      <inkml:brushProperty name="color" value="#5B2D90"/>
    </inkml:brush>
  </inkml:definitions>
  <inkml:trace contextRef="#ctx0" brushRef="#br0">80 286 24575,'-1'0'0,"1"-1"0,-1 1 0,0 0 0,0 0 0,0-1 0,1 1 0,-1-1 0,0 1 0,0 0 0,1-1 0,-1 0 0,0 1 0,1-1 0,-1 1 0,0-1 0,1 0 0,-1 1 0,1-1 0,-1 0 0,1 0 0,0 0 0,-1 1 0,1-1 0,0 0 0,-1-2 0,-4-21 0,6 17 0,0 0 0,0 1 0,0 0 0,1-1 0,0 1 0,0 0 0,1 0 0,-1 0 0,1 0 0,1 0 0,-1 0 0,1 1 0,0 0 0,0 0 0,1 0 0,4-5 0,9-6 0,1 0 0,40-26 0,-43 32 0,0 1 0,0 0 0,1 1 0,0 0 0,1 2 0,20-6 0,-33 11 0,1 0 0,-1 0 0,1 1 0,-1 0 0,1 0 0,-1 0 0,1 1 0,-1-1 0,1 1 0,9 3 0,-11-2 0,-1 0 0,1 0 0,0 0 0,-1 0 0,0 1 0,1-1 0,-1 1 0,0 0 0,0 0 0,-1 0 0,1 0 0,0 0 0,-1 1 0,0-1 0,0 1 0,2 5 0,-1-1 0,0 1 0,0 0 0,-1 0 0,0 1 0,-1-1 0,0 0 0,-1 1 0,0-1 0,0 0 0,-1 1 0,0-1 0,0 0 0,-1 0 0,-1 0 0,1 0 0,-1 0 0,-1 0 0,-8 14 0,2-4 0,-1-1 0,-1 0 0,-1-1 0,0 0 0,-1-1 0,-1-1 0,-21 17 0,16-15 0,-2-2 0,0 0 0,-1-2 0,0 0 0,-1-2 0,0 0 0,-1-2 0,0-1 0,-40 8 0,61-15 0,0-1 0,0 1 0,0-1 0,0 0 0,0 0 0,0-1 0,0 1 0,-4-2 0,7 2 0,0-1 0,0 1 0,0 0 0,1-1 0,-1 1 0,0-1 0,0 1 0,1-1 0,-1 1 0,0-1 0,1 0 0,-1 1 0,1-1 0,-1 0 0,1 1 0,-1-1 0,1 0 0,-1 0 0,1 1 0,0-1 0,0 0 0,-1 0 0,1 0 0,0 0 0,0 1 0,0-1 0,0 0 0,0 0 0,0 0 0,0 0 0,0 0 0,0 0 0,0 1 0,0-1 0,1 0 0,-1 0 0,0 0 0,1 1 0,-1-1 0,0 0 0,1 0 0,0-1 0,5-8 0,0 0 0,0 0 0,1 1 0,0 0 0,0 0 0,1 0 0,13-10 0,0 2 0,46-30 0,-52 38 0,1 0 0,-1 1 0,1 1 0,1 1 0,-1 0 0,1 1 0,19-3 0,-30 7 0,-1 0 0,1 1 0,-1-1 0,1 1 0,0 0 0,-1 1 0,1-1 0,0 1 0,-1 0 0,1 0 0,-1 1 0,0 0 0,1 0 0,-1 0 0,0 1 0,0-1 0,0 1 0,-1 0 0,1 1 0,-1-1 0,1 1 0,-1 0 0,0 0 0,-1 0 0,6 8 0,-1 2 66,-1 0-1,-1 0 0,-1 0 0,5 20 1,-7-23-254,0 0 0,1 0 0,0 0 0,1 0 0,0-1 0,0 1 0,1-1 0,12 15 0,-7-15-6638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5.341"/>
    </inkml:context>
    <inkml:brush xml:id="br0">
      <inkml:brushProperty name="width" value="0.05" units="cm"/>
      <inkml:brushProperty name="height" value="0.05" units="cm"/>
      <inkml:brushProperty name="color" value="#5B2D90"/>
    </inkml:brush>
  </inkml:definitions>
  <inkml:trace contextRef="#ctx0" brushRef="#br0">20 50 24575,'0'-2'0,"-3"-2"0,-3-2 0,-1-3 0,3-1 0,6 3 0,4 2 0,5 1 0,3 2 0,-1 1-8191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5.858"/>
    </inkml:context>
    <inkml:brush xml:id="br0">
      <inkml:brushProperty name="width" value="0.05" units="cm"/>
      <inkml:brushProperty name="height" value="0.05" units="cm"/>
      <inkml:brushProperty name="color" value="#5B2D90"/>
    </inkml:brush>
  </inkml:definitions>
  <inkml:trace contextRef="#ctx0" brushRef="#br0">10 80 24575,'-5'-17'0,"5"17"0,-1-1 0,1 0 0,-1 0 0,1 0 0,-1 0 0,1 0 0,0 0 0,-1 0 0,1 0 0,0 0 0,0 0 0,0 0 0,0 0 0,0 0 0,0 0 0,0 0 0,0 0 0,0 0 0,1 0 0,-1 0 0,0 0 0,1 0 0,-1 0 0,0 0 0,1 0 0,0-1 0,2-1 0,-1 0 0,1 0 0,0 0 0,0 1 0,0-1 0,0 1 0,0 0 0,1-1 0,-1 2 0,1-1 0,-1 0 0,1 1 0,0-1 0,-1 1 0,1 0 0,0 1 0,0-1 0,0 1 0,0-1 0,4 1 0,7 0 0,-1 1 0,0 0 0,0 1 0,17 5 0,32 12 0,84 36 0,-132-49 0,-1 0 0,0 1 0,0 1 0,-1 0 0,0 1 0,19 16 0,-31-24 0,0 0 0,0 0 0,0 1 0,0-1 0,0 0 0,0 0 0,0 0 0,-1 1 0,1-1 0,0 1 0,-1-1 0,1 0 0,-1 1 0,1-1 0,-1 1 0,0-1 0,0 1 0,1-1 0,-1 1 0,0-1 0,0 1 0,-1-1 0,1 1 0,0-1 0,0 1 0,-1-1 0,1 1 0,-1-1 0,1 1 0,-1-1 0,0 0 0,1 1 0,-1-1 0,0 0 0,0 0 0,0 1 0,0-1 0,0 0 0,0 0 0,0 0 0,-3 1 0,-4 4 0,-1 1 0,0-2 0,0 1 0,-17 5 0,23-9 0,-52 23 0,-226 108 0,279-132 31,0 1 0,0-1 0,0 0 0,0 1 0,1-1 0,-1 1 0,0-1 0,1 1 1,0 0-1,-2 1 0,3-3-39,0 0 1,0 1 0,0-1 0,-1 0 0,1 0 0,0 0 0,0 0 0,0 0 0,0 0-1,0 0 1,0 1 0,0-1 0,0 0 0,0 0 0,0 0 0,0 0 0,0 0 0,0 0-1,0 1 1,0-1 0,0 0 0,0 0 0,0 0 0,0 0 0,0 0 0,0 0 0,0 1-1,0-1 1,0 0 0,0 0 0,0 0 0,0 0 0,0 0 0,1 0 0,-1 0 0,0 1-1,0-1 1,0 0 0,0 0 0,0 0 0,0 0 0,0 0 0,0 0 0,1 0 0,-1 0-1,0 0 1,0 0 0,14-3-1358,-2-4-5461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6.249"/>
    </inkml:context>
    <inkml:brush xml:id="br0">
      <inkml:brushProperty name="width" value="0.05" units="cm"/>
      <inkml:brushProperty name="height" value="0.05" units="cm"/>
      <inkml:brushProperty name="color" value="#5B2D90"/>
    </inkml:brush>
  </inkml:definitions>
  <inkml:trace contextRef="#ctx0" brushRef="#br0">44 0 24575,'-23'15'0,"6"-5"0,17-10 0,0 0 0,0 0 0,0 0 0,-1 0 0,1 1 0,0-1 0,0 0 0,0 0 0,0 0 0,0 0 0,0 0 0,0 0 0,0 0 0,-1 1 0,1-1 0,0 0 0,0 0 0,0 0 0,0 0 0,0 0 0,0 1 0,0-1 0,0 0 0,0 0 0,0 0 0,0 0 0,0 1 0,0-1 0,0 0 0,0 0 0,0 0 0,0 0 0,0 0 0,0 1 0,0-1 0,0 0 0,0 0 0,1 0 0,-1 0 0,0 0 0,0 1 0,0-1 0,0 0 0,0 0 0,0 0 0,0 0 0,0 0 0,1 0 0,-1 0 0,0 0 0,0 1 0,0-1 0,0 0 0,0 0 0,1 0 0,-1 0 0,0 0 0,0 0 0,0 0 0,0 0 0,0 0 0,1 0 0,-1 0 0,0 0 0,0 0 0,0 0 0,0 0 0,1 0 0,14 1 0,-15-1 0,35 1 0,60-8 0,0-1 0,-94 8 0,1 0 0,-1 0 0,0 0 0,0 0 0,1 0 0,-1 0 0,0 0 0,1 1 0,-1-1 0,0 0 0,0 1 0,2 0 0,-3-1 0,1 0 0,-1 1 0,0-1 0,0 0 0,0 0 0,0 1 0,0-1 0,0 0 0,0 0 0,0 1 0,0-1 0,0 0 0,0 0 0,0 1 0,0-1 0,0 0 0,0 0 0,0 1 0,0-1 0,0 0 0,0 0 0,0 0 0,0 1 0,0-1 0,0 0 0,0 0 0,-1 1 0,1-1 0,0 0 0,0 0 0,0 0 0,0 1 0,-1-1 0,1 0 0,0 0 0,0 0 0,-29 20 0,-25 9 0,28-17 0,0 2 0,1 1 0,1 0 0,-44 38 0,67-52 0,0-1 0,0 1 0,1 0 0,-1 0 0,0 0 0,0 0 0,1-1 0,-1 1 0,0 0 0,1 0 0,-1 0 0,1 0 0,0 0 0,-1 0 0,1 1 0,0-1 0,-1 0 0,1 0 0,0 0 0,0 0 0,0 0 0,0 0 0,0 0 0,0 3 0,1-3 0,0 0 0,0 0 0,0 0 0,0 1 0,0-1 0,0 0 0,0 0 0,0 0 0,0 0 0,0-1 0,0 1 0,1 0 0,-1 0 0,0-1 0,1 1 0,1 0 0,5 2 0,1-1 0,-1 0 0,1-1 0,-1 1 0,11-1 0,15-2-682,63-9-1,-54 4-6143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7.826"/>
    </inkml:context>
    <inkml:brush xml:id="br0">
      <inkml:brushProperty name="width" value="0.05" units="cm"/>
      <inkml:brushProperty name="height" value="0.05" units="cm"/>
      <inkml:brushProperty name="color" value="#5B2D90"/>
    </inkml:brush>
  </inkml:definitions>
  <inkml:trace contextRef="#ctx0" brushRef="#br0">84 129 24575,'-22'-20'0,"15"14"0,1 1 0,-1-1 0,1 0 0,1 0 0,-1-1 0,1 1 0,0-1 0,0 0 0,-3-9 0,8 15 0,-1 0 0,1 0 0,0 0 0,0 0 0,0 0 0,0 0 0,0 0 0,0 0 0,0 0 0,0 0 0,0 0 0,1 1 0,-1-1 0,0 0 0,1 0 0,-1 0 0,0 0 0,1 0 0,-1 1 0,1-1 0,-1 0 0,1 0 0,0 1 0,-1-1 0,1 0 0,0 1 0,-1-1 0,1 1 0,0-1 0,0 1 0,0-1 0,-1 1 0,1-1 0,0 1 0,0 0 0,2-1 0,3-1 0,1 0 0,0 1 0,13-1 0,-19 2 0,44-2 0,0 3 0,87 12 0,-68-5 0,4-2 0,98 14 0,-142-15 0,0 0 0,0 2 0,-1 0 0,37 18 0,-55-23 0,-1 1 0,0 0 0,0 0 0,1 0 0,-2 1 0,1-1 0,0 1 0,-1 0 0,0 0 0,1 0 0,-2 0 0,1 1 0,0-1 0,-1 1 0,0-1 0,0 1 0,0 0 0,-1 0 0,0 0 0,0 0 0,1 10 0,-1 7 0,-1-1 0,-1 0 0,-1 0 0,-5 22 0,5-29 0,-34 276 0,31-208 0,8 129 0,70 316 0,-14-135 0,-56-373 0,-1-5 0,0-1 0,-1 1 0,0 0 0,-2 16 0,1-28 0,-1 0 0,1 0 0,0 1 0,-1-1 0,1 0 0,-1 0 0,0 1 0,0-1 0,0 0 0,0 0 0,0 0 0,0 0 0,0 0 0,-1 0 0,1-1 0,-1 1 0,1 0 0,-1-1 0,0 1 0,1-1 0,-1 1 0,0-1 0,0 0 0,0 0 0,0 0 0,0 0 0,-1 0 0,1-1 0,0 1 0,0 0 0,-3-1 0,-13 1 0,0-1 0,0-1 0,0-1 0,0-1 0,-34-9 0,-2 0 0,-230-21 0,234 29 0,26 0-1365,8 1-5461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8.187"/>
    </inkml:context>
    <inkml:brush xml:id="br0">
      <inkml:brushProperty name="width" value="0.05" units="cm"/>
      <inkml:brushProperty name="height" value="0.05" units="cm"/>
      <inkml:brushProperty name="color" value="#5B2D90"/>
    </inkml:brush>
  </inkml:definitions>
  <inkml:trace contextRef="#ctx0" brushRef="#br0">106 195 24575,'-34'-13'0,"29"11"0,-1 0 0,0 0 0,0 0 0,1-1 0,0 0 0,-1 0 0,1 0 0,0-1 0,0 1 0,1-1 0,-5-5 0,9 9 0,-1-1 0,1 0 0,-1 0 0,1 1 0,0-1 0,-1 0 0,1 0 0,0 1 0,-1-1 0,1 0 0,0 0 0,0 0 0,0 1 0,0-1 0,0 0 0,0 0 0,0 0 0,0 1 0,0-1 0,1 0 0,-1 0 0,0 0 0,0 1 0,1-1 0,-1 0 0,0 0 0,1 1 0,-1-1 0,1 0 0,-1 1 0,1-1 0,-1 1 0,1-1 0,-1 0 0,1 1 0,0-1 0,-1 1 0,1-1 0,0 1 0,0 0 0,-1-1 0,1 1 0,1-1 0,37-13 0,22 2 0,0 2 0,106-3 0,-91 9 0,90-6 0,342-32 0,-488 39 0,-15 1 0,-14 1 0,-9 1-1365,-4 0-5461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8.515"/>
    </inkml:context>
    <inkml:brush xml:id="br0">
      <inkml:brushProperty name="width" value="0.05" units="cm"/>
      <inkml:brushProperty name="height" value="0.05" units="cm"/>
      <inkml:brushProperty name="color" value="#5B2D90"/>
    </inkml:brush>
  </inkml:definitions>
  <inkml:trace contextRef="#ctx0" brushRef="#br0">28 1 24575,'-2'0'0,"-5"0"0,-2 0 0,1 0 0,7 0 0,4 0 0,6 0 0,4 0 0,2 0 0,1 0 0,1 0 0,0 0 0,-3 0-8191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9.295"/>
    </inkml:context>
    <inkml:brush xml:id="br0">
      <inkml:brushProperty name="width" value="0.05" units="cm"/>
      <inkml:brushProperty name="height" value="0.05" units="cm"/>
      <inkml:brushProperty name="color" value="#5B2D90"/>
    </inkml:brush>
  </inkml:definitions>
  <inkml:trace contextRef="#ctx0" brushRef="#br0">8 582 24575,'0'0'0,"0"-1"0,0 0 0,0 0 0,0 0 0,0 0 0,0 0 0,0 0 0,-1 0 0,1 1 0,0-1 0,0 0 0,-1 0 0,1 0 0,0 1 0,-1-1 0,0-1 0,0 2 0,1 1 0,0-1 0,-1 0 0,1 1 0,0-1 0,0 1 0,-1-1 0,1 1 0,0-1 0,0 1 0,0 0 0,-1-1 0,1 1 0,0-1 0,0 1 0,0-1 0,0 1 0,0-1 0,0 1 0,0 0 0,0-1 0,1 1 0,-1-1 0,0 1 0,0-1 0,0 1 0,1 0 0,8 63 0,30 271 0,-38-325 0,1 25 0,14 68 0,-13-147 0,-18-148 0,4 74 0,5-126 0,8 208 0,1-1 0,1 0 0,3 1 0,1 0 0,1 1 0,2-1 0,26-56 0,-29 77 0,0 1 0,1 0 0,0 1 0,1 0 0,0 1 0,1 0 0,1 0 0,0 1 0,1 0 0,0 1 0,14-8 0,-20 14 0,1 0 0,0 0 0,0 0 0,0 1 0,0 0 0,0 1 0,1 0 0,-1 0 0,1 1 0,-1 0 0,1 0 0,-1 1 0,1 0 0,0 1 0,-1 0 0,1 0 0,-1 1 0,1 0 0,-1 1 0,0-1 0,0 1 0,11 6 0,-12-5 0,0 1 0,-1-1 0,1 1 0,-1 0 0,0 1 0,0 0 0,-1-1 0,0 2 0,0-1 0,0 1 0,5 9 0,-5-5 0,0 0 0,-1 0 0,0 0 0,-1 1 0,0 0 0,-1-1 0,2 15 0,-3-6 0,-1 1 0,-1 0 0,0-1 0,-2 1 0,0-1 0,-1 0 0,-2 0 0,-12 33 0,7-30 0,-1 0 0,-1 0 0,0-1 0,-2-1 0,-1 0 0,-1-1 0,-37 34 0,36-38 0,0-1 0,-2-1 0,0 0 0,0-1 0,-1-2 0,-1 0 0,0-1 0,-39 11 0,51-18 0,0-1 0,0 0 0,-17 0 0,25-2 0,1 0 0,-1 0 0,0 0 0,0-1 0,0 1 0,0 0 0,1-1 0,-1 1 0,0-1 0,0 0 0,1 0 0,-3-1 0,3 2 0,1-1 0,-1 0 0,1 1 0,-1-1 0,1 0 0,-1 1 0,1-1 0,-1 0 0,1 0 0,0 0 0,-1 1 0,1-1 0,0 0 0,0 0 0,0 0 0,0 0 0,-1 0 0,1 1 0,0-1 0,1 0 0,-1 0 0,0 0 0,0 0 0,0 0 0,0 1 0,1-1 0,0-1 0,0-3 0,1 1 0,1 0 0,-1 1 0,0-1 0,1 0 0,0 1 0,0-1 0,0 1 0,0 0 0,0 0 0,1 0 0,-1 1 0,1-1 0,0 1 0,0 0 0,0 0 0,0 0 0,7-2 0,-2 1 0,0 0 0,1 1 0,-1 0 0,0 0 0,1 1 0,0 0 0,16 2 0,-17 0 0,1 1 0,-1 0 0,0 0 0,1 1 0,-1 0 0,-1 1 0,1 0 0,0 0 0,-1 1 0,0 0 0,0 1 0,0 0 0,-1 0 0,0 0 0,0 1 0,-1 0 0,0 1 0,0-1 0,6 10 0,7 17 0,0 0 0,-3 1 0,19 54 0,-13-32 0,-21-53 2,38 80 337,-35-76-528,0-1-1,1 0 0,0 0 1,0 0-1,1-1 1,0 0-1,0 0 1,12 9-1,0-5-6636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9.622"/>
    </inkml:context>
    <inkml:brush xml:id="br0">
      <inkml:brushProperty name="width" value="0.05" units="cm"/>
      <inkml:brushProperty name="height" value="0.05" units="cm"/>
      <inkml:brushProperty name="color" value="#5B2D90"/>
    </inkml:brush>
  </inkml:definitions>
  <inkml:trace contextRef="#ctx0" brushRef="#br0">38 19 24575,'-5'-6'0,"-8"-6"0,12 12 0,1 0 0,-1 0 0,1 0 0,0 0 0,-1 0 0,1 0 0,-1 0 0,1 0 0,0 0 0,-1 0 0,1 0 0,0 0 0,-1 1 0,1-1 0,0 0 0,-1 0 0,1 0 0,0 1 0,-1-1 0,1 0 0,0 0 0,-1 1 0,1-1 0,0 0 0,0 0 0,-1 1 0,1-1 0,0 0 0,0 1 0,-1-1 0,1 0 0,0 1 0,0-1 0,0 1 0,0-1 0,0 0 0,0 1 0,0-1 0,0 0 0,0 1 0,0-1 0,0 1 0,0 0 0,-4 22 0,2 1 0,0 0 0,2 0 0,0 0 0,5 28 0,-4-42 0,13 98 342,-12-95-586,1-1 0,1 0 0,0 1 0,0-1 1,2-1-1,8 16 0,-3-12-6582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49.950"/>
    </inkml:context>
    <inkml:brush xml:id="br0">
      <inkml:brushProperty name="width" value="0.05" units="cm"/>
      <inkml:brushProperty name="height" value="0.05" units="cm"/>
      <inkml:brushProperty name="color" value="#5B2D90"/>
    </inkml:brush>
  </inkml:definitions>
  <inkml:trace contextRef="#ctx0" brushRef="#br0">26 200 24575,'0'-10'0,"0"-13"0,0-7 0,-3-4 0,-1 0 0,1 2 0,-3 8 0,1 11 0,0 13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19.873"/>
    </inkml:context>
    <inkml:brush xml:id="br0">
      <inkml:brushProperty name="width" value="0.035" units="cm"/>
      <inkml:brushProperty name="height" value="0.035" units="cm"/>
    </inkml:brush>
  </inkml:definitions>
  <inkml:trace contextRef="#ctx0" brushRef="#br0">1 167 24575,'0'-1'0,"0"1"0,0-1 0,1 0 0,-1 1 0,0-1 0,1 1 0,-1-1 0,1 0 0,-1 1 0,1-1 0,-1 1 0,1-1 0,-1 1 0,1 0 0,-1-1 0,1 1 0,-1-1 0,1 1 0,0 0 0,-1 0 0,1-1 0,0 1 0,-1 0 0,1 0 0,0 0 0,0 0 0,0 0 0,24-4 0,-21 4 0,8 0 0,1 0 0,-1 0 0,0 2 0,1-1 0,-1 1 0,0 1 0,0 0 0,0 1 0,-1 0 0,14 8 0,10 7 0,60 43 0,-30-17 0,-61-43 0,-1 0 0,1 0 0,-1 0 0,1 0 0,0-1 0,0 1 0,-1-1 0,1 0 0,0 0 0,0 0 0,0-1 0,0 1 0,8-1 0,-9-1 0,0 0 0,0 0 0,0 0 0,0 0 0,0 0 0,-1 0 0,1-1 0,0 1 0,-1-1 0,1 0 0,-1 0 0,1 0 0,-1 0 0,0 0 0,0 0 0,0-1 0,0 1 0,2-5 0,13-23 0,24-54 0,-17 30 0,-10 19 0,-11 27 0,0 0 0,0 0 0,0 1 0,1-1 0,0 1 0,0 0 0,1 0 0,0 0 0,10-10 0,-6 14-1365,-3 4-5461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4:50.653"/>
    </inkml:context>
    <inkml:brush xml:id="br0">
      <inkml:brushProperty name="width" value="0.05" units="cm"/>
      <inkml:brushProperty name="height" value="0.05" units="cm"/>
      <inkml:brushProperty name="color" value="#5B2D90"/>
    </inkml:brush>
  </inkml:definitions>
  <inkml:trace contextRef="#ctx0" brushRef="#br0">1 486 24575,'6'-1'0,"0"0"0,0 0 0,0 0 0,0-1 0,0 0 0,0 0 0,0 0 0,-1-1 0,1 0 0,-1 0 0,0-1 0,0 1 0,0-1 0,0 0 0,4-5 0,-2 2 0,0 0 0,0-1 0,-1 0 0,0 0 0,-1-1 0,0 1 0,0-1 0,6-15 0,-11 22 0,1 1 0,0-1 0,-1 0 0,0 0 0,1 0 0,-1 1 0,0-1 0,0 0 0,0 0 0,0 0 0,0 0 0,0 0 0,0 1 0,-1-1 0,1 0 0,-1 0 0,1 0 0,-1 1 0,0-1 0,1 0 0,-1 1 0,0-1 0,-2-1 0,1 1 0,0 0 0,0 0 0,-1 1 0,1-1 0,0 1 0,-1-1 0,1 1 0,-1 0 0,0 0 0,1 0 0,-1 1 0,0-1 0,1 0 0,-4 1 0,0-1 0,0 1 0,1 0 0,-1 0 0,0 0 0,1 1 0,-1-1 0,0 1 0,1 1 0,-1-1 0,1 1 0,0 0 0,-1 0 0,1 1 0,0 0 0,-5 3 0,9-4 0,0-1 0,-1 1 0,1 0 0,0 0 0,0 0 0,0 0 0,0 0 0,1 0 0,-1 0 0,1 0 0,-1 0 0,1 0 0,-1 0 0,1 1 0,0-1 0,0 0 0,0 0 0,1 0 0,-1 0 0,0 0 0,1 1 0,-1-1 0,1 0 0,0 0 0,0 0 0,1 2 0,3 8 0,1 0 0,15 22 0,-15-25 0,58 79 0,-43-62 0,-1 1 0,-1 2 0,21 41 0,-39-67 0,1 0 0,-1 1 0,0-1 0,0 1 0,0-1 0,0 0 0,-1 1 0,1 0 0,-1-1 0,0 1 0,0-1 0,0 1 0,-2 5 0,2-7 0,-1 0 0,0-1 0,0 1 0,0 0 0,0-1 0,0 1 0,0-1 0,0 1 0,-1-1 0,1 0 0,0 0 0,-1 1 0,1-1 0,-1 0 0,1 0 0,-1 0 0,0 0 0,1-1 0,-1 1 0,0 0 0,0-1 0,0 1 0,1-1 0,-1 0 0,0 1 0,0-1 0,-3 0 0,0 0 0,1 1 0,-1-1 0,0-1 0,0 1 0,0 0 0,0-1 0,0 0 0,0-1 0,1 1 0,-1-1 0,0 1 0,1-1 0,0-1 0,-1 1 0,-5-5 0,5 3 0,0-1 0,1 1 0,0-1 0,0 0 0,0 0 0,1 0 0,-1 0 0,1-1 0,1 1 0,-5-13 0,3 5 0,0 0 0,2-1 0,-1 1 0,2-1 0,0 0 0,0 0 0,1 0 0,1 1 0,1-1 0,4-19 0,2 2 0,3 0 0,0 1 0,2 1 0,1 0 0,1 1 0,38-51 0,-26 43 0,2 2 0,2 1 0,0 1 0,51-38 0,-80 68 0,38-25 0,-37 25 0,-1 1 0,1 0 0,-1-1 0,1 1 0,-1 0 0,1 1 0,0-1 0,-1 0 0,1 1 0,0 0 0,0-1 0,-1 1 0,1 0 0,4 1 0,-6-1 0,-1 1 0,1-1 0,0 1 0,0-1 0,0 1 0,-1-1 0,1 1 0,0-1 0,-1 1 0,1 0 0,0 0 0,-1-1 0,1 1 0,-1 0 0,1 0 0,-1 0 0,1-1 0,-1 1 0,0 0 0,1 0 0,-1 0 0,0 0 0,0 0 0,0 0 0,0 0 0,1 0 0,-1 0 0,-1 0 0,1 0 0,0 1 0,-6 34 0,5-29 0,-10 49 0,-5 87 0,15-110 0,1 0 0,2 0 0,0 0 0,9 35 0,-9-61 0,-1 0 0,1-1 0,0 1 0,1-1 0,-1 0 0,1 0 0,1 0 0,5 9 0,-8-14 0,1 1 0,-1-1 0,1 1 0,0-1 0,-1 1 0,1-1 0,0 0 0,0 0 0,0 0 0,0 0 0,0 0 0,0-1 0,0 1 0,0 0 0,0-1 0,0 0 0,0 1 0,1-1 0,-1 0 0,0 0 0,0 0 0,0-1 0,0 1 0,0 0 0,1-1 0,-1 1 0,0-1 0,0 0 0,0 0 0,2-1 0,2-1 0,-1 0 0,1 0 0,0-1 0,-1 0 0,0 0 0,0 0 0,0-1 0,-1 0 0,7-7 0,4-9 0,13-25 0,-14 23 0,19-33 0,-13 21 0,26-36 0,-187 203 0,104-102 0,-1-2 0,-50 29 0,120-70 0,0 2 0,1 1 0,57-8 0,-71 15 0,0 1 0,0 1 0,0 0 0,0 2 0,0 0 0,-1 2 0,1 0 0,24 7 0,-36-8 0,1 1 0,-1 1 0,1-1 0,-1 1 0,0 0 0,-1 1 0,1 0 0,-1 0 0,0 0 0,0 1 0,0 0 0,-1 0 0,0 0 0,0 1 0,5 9 0,1 6 0,0 1 0,-2 1 0,10 38 0,-12-37 0,1 0 0,2 0 0,12 24 0,-22-48 0,1 0 0,-1 0 0,1 0 0,0 0 0,-1 0 0,1 0 0,0 0 0,0 0 0,0 0 0,-1 0 0,1 0 0,0 0 0,0 0 0,1 0 0,-1-1 0,0 1 0,0-1 0,2 2 0,-3-3 0,1 1 0,0 0 0,-1 0 0,1 0 0,-1 0 0,1-1 0,0 1 0,-1 0 0,1 0 0,-1-1 0,1 1 0,-1-1 0,1 1 0,-1 0 0,1-1 0,-1 1 0,0-1 0,1 1 0,-1-1 0,1 1 0,-1-1 0,0 1 0,0-1 0,1 0 0,-1 0 0,3-6 0,-1 0 0,0-1 0,0 1 0,1-13 0,1-27-227,-2 0-1,-2-1 1,-2 1-1,-2 0 1,-12-53-1,6 57-6598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10:15:31.380"/>
    </inkml:context>
    <inkml:brush xml:id="br0">
      <inkml:brushProperty name="width" value="0.05" units="cm"/>
      <inkml:brushProperty name="height" value="0.05" units="cm"/>
      <inkml:brushProperty name="color" value="#5B2D90"/>
    </inkml:brush>
  </inkml:definitions>
  <inkml:trace contextRef="#ctx0" brushRef="#br0">2977 243 24575,'-138'-49'0,"-3"6"0,-1 6 0,-213-27 0,282 54 0,-162-20 0,158 23 0,-83 5 0,116 5 0,-1 3 0,1 2 0,0 1 0,0 2 0,1 3 0,1 1 0,-45 23 0,-25 19 0,-131 90 0,113-61 0,-144 124 0,248-187 0,0 2 0,2 1 0,2 1 0,0 1 0,2 1 0,0 1 0,3 0 0,0 1 0,2 1 0,-12 39 0,-5 25 0,-30 159 0,4 107 0,51-317 0,-1 17 0,-71 546 0,63-418 0,10 233 0,10-356 0,19 101 0,-15-132 0,1 0 0,2 0 0,1-1 0,23 45 0,-28-67 0,1 0 0,0-1 0,1 0 0,0 0 0,1-1 0,0 0 0,0-1 0,17 12 0,-10-10 0,1-1 0,0 0 0,1-1 0,0-1 0,23 7 0,11-1 0,0-2 0,1-2 0,85 5 0,56-4-220,0-9 0,0-8 1,295-46-1,-319 19 220,198-63 0,152-85 0,-204 54 1,-228 84-11,118-73 0,-179 97 9,-1-1 0,-1-2 1,-1 0-1,28-30 0,-40 36 1,-1-1 0,0 0 0,-1-1 0,-1 0 0,0 0 0,-1-1 0,-1 0 0,6-23 0,-4 5 173,-2-1-1,-2 0 1,3-75-1,-14-114 59,4 216-254,-8-119 25,-6 0 0,-33-134-1,22 158-1,-5 1 0,-83-186-1,91 242 1,-2 2 0,-2 0 0,-52-67 0,61 91 0,-2 1 0,0 1 0,0 1 0,-2 1 0,-1 0 0,0 2 0,-1 0 0,-33-15 0,0 6 123,-55-29 48,97 46-448,1-1 1,1 0-1,-1-1 1,1 0-1,-14-16 1,13 10-6550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13:50:32.626"/>
    </inkml:context>
    <inkml:brush xml:id="br0">
      <inkml:brushProperty name="width" value="0.05" units="cm"/>
      <inkml:brushProperty name="height" value="0.05" units="cm"/>
      <inkml:brushProperty name="color" value="#E71224"/>
    </inkml:brush>
  </inkml:definitions>
  <inkml:trace contextRef="#ctx0" brushRef="#br0">1 0 24575,'-1'0'-8191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20.389"/>
    </inkml:context>
    <inkml:brush xml:id="br0">
      <inkml:brushProperty name="width" value="0.035" units="cm"/>
      <inkml:brushProperty name="height" value="0.035" units="cm"/>
    </inkml:brush>
  </inkml:definitions>
  <inkml:trace contextRef="#ctx0" brushRef="#br0">512 53 24575,'-5'-1'0,"0"0"0,0 0 0,0 0 0,0-1 0,1 1 0,-1-1 0,0 0 0,1-1 0,-8-4 0,6 3 0,0 1 0,-1-1 0,1 1 0,-11-3 0,-5 2 0,1 0 0,-1 2 0,-44 0 0,-68 13 0,21-1 0,76-9 0,76 33 0,-27-20 0,0 1 0,-1 0 0,0 1 0,-1 0 0,-1 0 0,-1 1 0,0 0 0,8 29 0,-2 10 0,12 84 0,-19-91 0,2-1 0,25 78 0,-32-119-72,1 0 1,0 0-1,0 0 0,0-1 0,1 1 0,0-1 0,0 0 0,1 0 1,0-1-1,0 1 0,0-1 0,0 0 0,1 0 0,0-1 0,0 0 1,0 0-1,1 0 0,9 4 0,7-2-6754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6:47.675"/>
    </inkml:context>
    <inkml:brush xml:id="br0">
      <inkml:brushProperty name="width" value="0.05" units="cm"/>
      <inkml:brushProperty name="height" value="0.05" units="cm"/>
    </inkml:brush>
  </inkml:definitions>
  <inkml:trace contextRef="#ctx0" brushRef="#br0">1 0 24575,'4'0'0,"1"1"0,0 0 0,-1 0 0,1 0 0,-1 0 0,1 0 0,-1 1 0,0 0 0,1 0 0,-1 0 0,0 1 0,0-1 0,-1 1 0,5 4 0,6 6 0,0 1 0,14 19 0,5 5 0,-21-26-151,0 0-1,0-1 0,1 0 0,0-1 1,1 0-1,0-1 0,1-1 1,19 8-1,-17-11-6674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20.795"/>
    </inkml:context>
    <inkml:brush xml:id="br0">
      <inkml:brushProperty name="width" value="0.035" units="cm"/>
      <inkml:brushProperty name="height" value="0.035" units="cm"/>
    </inkml:brush>
  </inkml:definitions>
  <inkml:trace contextRef="#ctx0" brushRef="#br0">23 294 24575,'-2'0'0,"1"0"0,0 0 0,-1 0 0,1 0 0,0 0 0,0 0 0,-1 0 0,1 1 0,0-1 0,0 0 0,-1 1 0,1-1 0,0 1 0,0-1 0,-2 2 0,3-2 0,0 1 0,0-1 0,0 0 0,0 1 0,0-1 0,0 1 0,0-1 0,0 0 0,0 1 0,0-1 0,0 1 0,1-1 0,-1 0 0,0 1 0,0-1 0,0 0 0,0 1 0,1-1 0,-1 0 0,0 1 0,0-1 0,1 0 0,-1 0 0,0 1 0,1-1 0,-1 0 0,0 0 0,1 1 0,-1-1 0,1 0 0,37 22 0,336 122 0,-324-129 0,2-2 0,-1-2 0,2-3 0,-1-2 0,84-1 0,-107-6 0,-1-2 0,0-1 0,0-2 0,0 0 0,0-2 0,-1-1 0,-1-1 0,33-18 0,-39 17 0,0-1 0,-1 0 0,-1-2 0,0 0 0,-1-1 0,0-1 0,-1-1 0,-1 0 0,0-1 0,20-33 0,-29 39 0,0 1 0,-1-1 0,0 0 0,0 0 0,-2-1 0,1 1 0,-1-1 0,1-19 0,-4 27 0,1 0 0,-1 1 0,0-1 0,-1 0 0,1 1 0,-1-1 0,0 0 0,0 1 0,-1-1 0,1 1 0,-1 0 0,0-1 0,0 1 0,0 0 0,-1 0 0,1 0 0,-1 1 0,0-1 0,0 0 0,0 1 0,-1 0 0,1 0 0,-1 0 0,0 0 0,0 1 0,-6-4 0,-3 1-151,0 1-1,-1 0 0,1 1 0,-1 1 1,1 0-1,-1 1 0,0 0 1,-16 2-1,8 0-6674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21.184"/>
    </inkml:context>
    <inkml:brush xml:id="br0">
      <inkml:brushProperty name="width" value="0.035" units="cm"/>
      <inkml:brushProperty name="height" value="0.035" units="cm"/>
    </inkml:brush>
  </inkml:definitions>
  <inkml:trace contextRef="#ctx0" brushRef="#br0">146 1 24575,'-6'2'0,"-7"2"0,-7 0 0,-5-2 0,-4 0 0,0 0 0,5-2-8191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27.546"/>
    </inkml:context>
    <inkml:brush xml:id="br0">
      <inkml:brushProperty name="width" value="0.035" units="cm"/>
      <inkml:brushProperty name="height" value="0.035" units="cm"/>
    </inkml:brush>
  </inkml:definitions>
  <inkml:trace contextRef="#ctx0" brushRef="#br0">536 208 24575,'-2'-3'0,"-7"-3"0,-8-7 0,-5-3 0,-5-5 0,-7-1 0,-5 3 0,-6 2 0,-5 1 0,-4 0 0,-4 1 0,-4 0 0,-1-1 0,10 4-8191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27.900"/>
    </inkml:context>
    <inkml:brush xml:id="br0">
      <inkml:brushProperty name="width" value="0.035" units="cm"/>
      <inkml:brushProperty name="height" value="0.035" units="cm"/>
    </inkml:brush>
  </inkml:definitions>
  <inkml:trace contextRef="#ctx0" brushRef="#br0">2416 81 24575,'-44'-6'0,"-30"-1"0,-4 0-8191</inkml:trace>
  <inkml:trace contextRef="#ctx0" brushRef="#br0" timeOffset="1">1886 32 24575,'-50'0'0,"-15"0"-8191</inkml:trace>
  <inkml:trace contextRef="#ctx0" brushRef="#br0" timeOffset="2">1435 0 24575,'-49'0'0,"-24"3"0,-6 1 0,11-1-8191</inkml:trace>
  <inkml:trace contextRef="#ctx0" brushRef="#br0" timeOffset="3">905 64 24575,'-17'0'0,"-4"0"-8191</inkml:trace>
  <inkml:trace contextRef="#ctx0" brushRef="#br0" timeOffset="4">423 97 24575,'-17'3'0,"-5"0"-8191</inkml:trace>
  <inkml:trace contextRef="#ctx0" brushRef="#br0" timeOffset="5">149 113 24575,'-27'0'0,"-12"0"0,-5 0 0,6 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28.687"/>
    </inkml:context>
    <inkml:brush xml:id="br0">
      <inkml:brushProperty name="width" value="0.035" units="cm"/>
      <inkml:brushProperty name="height" value="0.035" units="cm"/>
    </inkml:brush>
  </inkml:definitions>
  <inkml:trace contextRef="#ctx0" brushRef="#br0">0 1 24575,'0'3'0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0.626"/>
    </inkml:context>
    <inkml:brush xml:id="br0">
      <inkml:brushProperty name="width" value="0.035" units="cm"/>
      <inkml:brushProperty name="height" value="0.035" units="cm"/>
    </inkml:brush>
  </inkml:definitions>
  <inkml:trace contextRef="#ctx0" brushRef="#br0">53 313 24575,'-13'-30'0,"2"-1"0,-9-35 0,17 55 0,1 0 0,0 1 0,1-1 0,0 0 0,1 0 0,0 0 0,1 0 0,0 1 0,1-1 0,2-12 0,-3 20 0,1 1 0,-1-1 0,0 0 0,1 0 0,-1 1 0,1-1 0,0 1 0,0-1 0,0 1 0,0 0 0,0-1 0,0 1 0,1 1 0,-1-1 0,1 0 0,2-1 0,1 0 0,-1 1 0,0 0 0,1 1 0,-1-1 0,1 1 0,-1 0 0,1 0 0,6 0 0,6 2 0,-1 0 0,0 0 0,0 2 0,29 8 0,-23-4 0,-1 0 0,-1 2 0,0 1 0,0 0 0,-1 2 0,0 0 0,31 26 0,-40-29 0,-1 1 0,1 0 0,-1 0 0,-1 1 0,0 1 0,-1-1 0,0 1 0,-1 1 0,0-1 0,-1 1 0,0 1 0,-1-1 0,5 23 0,-9-26 7,0 0-1,0-1 0,-1 1 0,-1 0 1,0-1-1,0 1 0,-1-1 1,0 1-1,0-1 0,-1 0 1,0 0-1,-1 0 0,0 0 0,-1 0 1,1-1-1,-2 0 0,1 0 1,-9 9-1,5-6-130,-2 0 0,1-1 1,-1 0-1,-1-1 0,0 0 0,0-1 1,-1 0-1,1-1 0,-2-1 0,1 0 1,-18 6-1,0-4-6702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29.117"/>
    </inkml:context>
    <inkml:brush xml:id="br0">
      <inkml:brushProperty name="width" value="0.035" units="cm"/>
      <inkml:brushProperty name="height" value="0.035" units="cm"/>
    </inkml:brush>
  </inkml:definitions>
  <inkml:trace contextRef="#ctx0" brushRef="#br0">32 48 24575,'-5'0'0,"-8"0"0,-1 0-8191</inkml:trace>
  <inkml:trace contextRef="#ctx0" brushRef="#br0" timeOffset="1">1 16 24575,'2'0'0,"7"0"0,2-3 0,-1 0-8191</inkml:trace>
  <inkml:trace contextRef="#ctx0" brushRef="#br0" timeOffset="2">49 0 24575,'0'0'-8191</inkml:trace>
  <inkml:trace contextRef="#ctx0" brushRef="#br0" timeOffset="3">49 16 24575,'5'0'0,"8"0"0,1 0-8191</inkml:trace>
  <inkml:trace contextRef="#ctx0" brushRef="#br0" timeOffset="4">194 16 24575,'8'0'0,"6"0"0,5 0 0,5 0 0,-1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29.780"/>
    </inkml:context>
    <inkml:brush xml:id="br0">
      <inkml:brushProperty name="width" value="0.035" units="cm"/>
      <inkml:brushProperty name="height" value="0.035" units="cm"/>
    </inkml:brush>
  </inkml:definitions>
  <inkml:trace contextRef="#ctx0" brushRef="#br0">66 1 24575,'1'0'0,"0"0"0,0 1 0,1-1 0,-1 1 0,0-1 0,0 1 0,0-1 0,1 1 0,-1 0 0,0 0 0,0 0 0,0-1 0,0 1 0,0 0 0,0 0 0,-1 1 0,1-1 0,0 0 0,0 0 0,-1 0 0,1 0 0,-1 1 0,1-1 0,-1 0 0,0 0 0,1 1 0,-1 1 0,7 39 0,-7-41 0,1 8 0,0 1 0,1-1 0,0 0 0,1 0 0,0 0 0,0 0 0,1 0 0,0-1 0,1 1 0,-1-1 0,2 0 0,-1-1 0,1 1 0,0-1 0,1 0 0,12 10 0,7 3 0,2-1 0,0-2 0,44 21 0,-8-4 0,-59-31-52,0 0-1,0 0 1,0 0-1,0 0 1,-1 1-1,1 0 1,-1 0-1,0 0 1,0 1-1,-1-1 1,1 1-1,-1 0 1,0 0-1,0 0 1,-1 0-1,0 0 1,1 1-1,-2-1 1,1 1-1,-1 0 1,0-1-1,0 1 0,0 0 1,-1 0-1,0 7 1,0 7-6774</inkml:trace>
  <inkml:trace contextRef="#ctx0" brushRef="#br0" timeOffset="1">467 531 24575,'-5'0'0,"-2"0"-8191</inkml:trace>
  <inkml:trace contextRef="#ctx0" brushRef="#br0" timeOffset="2">436 531 24575,'-3'0'0</inkml:trace>
  <inkml:trace contextRef="#ctx0" brushRef="#br0" timeOffset="3">387 579 24575,'-5'0'0,"-3"0"-8191</inkml:trace>
  <inkml:trace contextRef="#ctx0" brushRef="#br0" timeOffset="4">323 628 24575,'0'0'-8191</inkml:trace>
  <inkml:trace contextRef="#ctx0" brushRef="#br0" timeOffset="5">130 691 24575,'-5'6'0,"-3"1"-8191</inkml:trace>
  <inkml:trace contextRef="#ctx0" brushRef="#br0" timeOffset="6">49 723 24575,'-8'11'0,"-3"4"-8191</inkml:trace>
  <inkml:trace contextRef="#ctx0" brushRef="#br0" timeOffset="7">1 788 24575,'0'0'-8191</inkml:trace>
  <inkml:trace contextRef="#ctx0" brushRef="#br0" timeOffset="8">1 756 24575,'0'0'-8191</inkml:trace>
  <inkml:trace contextRef="#ctx0" brushRef="#br0" timeOffset="9">1 756 24575,'0'6'0,"0"4"0,0 6 0,0 5 0,0 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0.843"/>
    </inkml:context>
    <inkml:brush xml:id="br0">
      <inkml:brushProperty name="width" value="0.035" units="cm"/>
      <inkml:brushProperty name="height" value="0.035" units="cm"/>
    </inkml:brush>
  </inkml:definitions>
  <inkml:trace contextRef="#ctx0" brushRef="#br0">1 1302 24575,'0'-14'0,"0"-4"-8191</inkml:trace>
  <inkml:trace contextRef="#ctx0" brushRef="#br0" timeOffset="1">49 1302 24575,'6'8'0,"4"3"0,0-3 0,-1-3-8191</inkml:trace>
  <inkml:trace contextRef="#ctx0" brushRef="#br0" timeOffset="2">178 1222 24575,'8'0'0,"3"0"-8191</inkml:trace>
  <inkml:trace contextRef="#ctx0" brushRef="#br0" timeOffset="3">259 1173 24575,'5'0'0,"2"0"-8191</inkml:trace>
  <inkml:trace contextRef="#ctx0" brushRef="#br0" timeOffset="4">307 1173 24575</inkml:trace>
  <inkml:trace contextRef="#ctx0" brushRef="#br0" timeOffset="5">307 1158 24575,'0'0'-8191</inkml:trace>
  <inkml:trace contextRef="#ctx0" brushRef="#br0" timeOffset="6">307 1222 24575,'5'0'0,"3"0"-8191</inkml:trace>
  <inkml:trace contextRef="#ctx0" brushRef="#br0" timeOffset="7">354 1286 24575,'14'3'0,"5"1"-8191</inkml:trace>
  <inkml:trace contextRef="#ctx0" brushRef="#br0" timeOffset="8">676 1173 24575,'0'0'-8191</inkml:trace>
  <inkml:trace contextRef="#ctx0" brushRef="#br0" timeOffset="9">837 1061 24575,'6'0'0,"1"0"-8191</inkml:trace>
  <inkml:trace contextRef="#ctx0" brushRef="#br0" timeOffset="10">1030 1061 24575,'8'0'0,"3"0"-8191</inkml:trace>
  <inkml:trace contextRef="#ctx0" brushRef="#br0" timeOffset="11">1383 1013 24575,'6'-3'0,"1"0"-8191</inkml:trace>
  <inkml:trace contextRef="#ctx0" brushRef="#br0" timeOffset="12">1480 965 24575,'0'-6'0,"0"-1"-8191</inkml:trace>
  <inkml:trace contextRef="#ctx0" brushRef="#br0" timeOffset="13">1528 900 24575,'25'-5'0,"10"-5"0,0-4 0,-6 2-8191</inkml:trace>
  <inkml:trace contextRef="#ctx0" brushRef="#br0" timeOffset="14">1866 772 24575,'54'-20'0,"19"-5"-8191</inkml:trace>
  <inkml:trace contextRef="#ctx0" brushRef="#br0" timeOffset="15">2364 611 24575,'172'-46'0,"82"-24"0,-3 0-8191</inkml:trace>
  <inkml:trace contextRef="#ctx0" brushRef="#br0" timeOffset="16">3843 225 24575,'121'-30'0,"38"-10"-8191</inkml:trace>
  <inkml:trace contextRef="#ctx0" brushRef="#br0" timeOffset="17">5097 0 24575,'19'0'0,"7"0"-8191</inkml:trace>
  <inkml:trace contextRef="#ctx0" brushRef="#br0" timeOffset="18">5386 144 24575,'-5'25'0,"-2"8"-8191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2.722"/>
    </inkml:context>
    <inkml:brush xml:id="br0">
      <inkml:brushProperty name="width" value="0.035" units="cm"/>
      <inkml:brushProperty name="height" value="0.035" units="cm"/>
    </inkml:brush>
  </inkml:definitions>
  <inkml:trace contextRef="#ctx0" brushRef="#br0">35 0 24575,'3'0'0,"7"1"0,-12 3 0,-10 15 0,6-2 0,0 0 0,1 1 0,1-1 0,1 1 0,-1 19 0,-1 93 0,5-93 0,18 447 44,29 0-512,5 86 199,-28-78 269,-46 566 0,14-937 0,-25 241 0,27-333 116,2-20-1020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3.152"/>
    </inkml:context>
    <inkml:brush xml:id="br0">
      <inkml:brushProperty name="width" value="0.035" units="cm"/>
      <inkml:brushProperty name="height" value="0.035" units="cm"/>
    </inkml:brush>
  </inkml:definitions>
  <inkml:trace contextRef="#ctx0" brushRef="#br0">12 120 24575,'-1'0'0,"1"0"0,-1 0 0,1 0 0,0 0 0,-1 0 0,1 0 0,0 0 0,-1 0 0,1 0 0,-1 0 0,1 0 0,0 0 0,-1 0 0,1 0 0,0 1 0,-1-1 0,1 0 0,0 0 0,-1 1 0,1-1 0,0 0 0,-1 0 0,1 1 0,0-1 0,0 0 0,-1 1 0,1-1 0,0 0 0,0 1 0,0-1 0,-1 0 0,1 1 0,0-1 0,0 0 0,0 1 0,0-1 0,0 1 0,0-1 0,0 0 0,0 1 0,0-1 0,0 1 0,0-1 0,0 0 0,0 1 0,0-1 0,0 1 0,0-1 0,1 0 0,-1 1 0,0-1 0,0 0 0,0 1 0,0-1 0,1 0 0,-1 1 0,0-1 0,1 0 0,-1 0 0,1 1 0,16 20 0,11-1 0,54 29 0,-4-4 0,29 18 0,-92-55 0,0-2 0,0 0 0,0-1 0,1 0 0,26 3 0,-33-7 0,0-1 0,-1 0 0,1-1 0,0 0 0,0-1 0,-1 0 0,1 0 0,0 0 0,-1-1 0,0-1 0,0 1 0,0-1 0,0-1 0,-1 1 0,11-9 0,7-8 0,-1 0 0,39-45 0,-33 29 0,33-53 0,-29 39 0,-30 46 0,-2 3 0,0 0 0,-1-1 0,1 1 0,0-1 0,-1 1 0,0-1 0,1 1 0,-1-1 0,0 0 0,0 0 0,0-5 0,-8 15-1365,1 2-5461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3.933"/>
    </inkml:context>
    <inkml:brush xml:id="br0">
      <inkml:brushProperty name="width" value="0.035" units="cm"/>
      <inkml:brushProperty name="height" value="0.035" units="cm"/>
    </inkml:brush>
  </inkml:definitions>
  <inkml:trace contextRef="#ctx0" brushRef="#br0">160 3549 24575,'4'-6'0,"0"0"0,-1 0 0,0 0 0,0 0 0,-1 0 0,1-1 0,-1 0 0,-1 1 0,1-1 0,0-10 0,1-1 0,11-57 2,-4-1 0,-3 0-1,-4-97 1,-31-231-56,19 299-9,-87-1250-1941,24 285 2454,70 1032 169,2 26-358,0-1 0,-1 1 1,-5-25-1,6 37-261,0 0 0,0 0 0,0 0 0,0 0 0,0-1 0,0 1 0,0 0 0,0 0 0,0 0 0,0 0 0,0 0 0,0 0 0,0-1 0,0 1 0,0 0 0,0 0 0,0 0 0,0 0 0,0 0 0,0-1 0,0 1 0,0 0 0,0 0 0,0 0 0,0 0 0,-1 0 0,1 0 0,0 0 0,0-1 0,0 1 0,0 0 0,0 0 0,0 0 0,0 0 0,-1 0 0,1 0 0,0 0 0,0 0 0,0 0 0,0 0 0,0 0 0,0 0 0,-1 0 0,1 0 0,0 0 0,0 0 0,0 0 0,0 0 0,0 0 0,-1 0 0,1 0 0,0 0 0,0 0 0,0 0 0,0 0 0,-1 0 0,-2 11 0,-1 14 0,9 4-1365,-1-17-5461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4.448"/>
    </inkml:context>
    <inkml:brush xml:id="br0">
      <inkml:brushProperty name="width" value="0.035" units="cm"/>
      <inkml:brushProperty name="height" value="0.035" units="cm"/>
    </inkml:brush>
  </inkml:definitions>
  <inkml:trace contextRef="#ctx0" brushRef="#br0">119 582 24575,'-13'11'0,"1"-1"0,-2 0 0,1-1 0,-1-1 0,-26 12 0,40-20 0,0 0 0,0-1 0,1 1 0,-1 0 0,0 0 0,0-1 0,0 1 0,0 0 0,0-1 0,0 1 0,0-1 0,0 1 0,0 0 0,0-1 0,0 1 0,0 0 0,0-1 0,0 1 0,0 0 0,0-1 0,0 1 0,0 0 0,0-1 0,0 1 0,0 0 0,-1-1 0,1 1 0,0 0 0,0-1 0,0 1 0,-1 0 0,1 0 0,0-1 0,0 1 0,-1 0 0,1 0 0,0 0 0,-1-1 0,1 1 0,0 0 0,-1 0 0,1 0 0,0 0 0,-1 0 0,1-1 0,0 1 0,-1 0 0,1 0 0,0 0 0,-1 0 0,1 0 0,0 0 0,-1 0 0,1 0 0,0 0 0,-1 1 0,1-1 0,0 0 0,-1 0 0,1 0 0,0 0 0,-1 0 0,1 1 0,0-1 0,-1 0 0,1 0 0,0 1 0,15-33 0,-12 26 0,154-302 0,-148 291 0,64-120 0,-64 123 0,1 0 0,0 1 0,1 0 0,0 0 0,1 1 0,0 1 0,15-11 0,-22 18 0,1 1 0,-1 0 0,1 0 0,0 0 0,0 1 0,0-1 0,0 1 0,0 1 0,0-1 0,8 0 0,-11 2 0,1 0 0,0 0 0,-1 1 0,1-1 0,0 1 0,-1-1 0,1 1 0,-1 0 0,1 1 0,-1-1 0,0 1 0,1-1 0,-1 1 0,0 0 0,0 0 0,0 0 0,0 1 0,4 4 0,4 5 0,-1 1 0,0 0 0,-1 1 0,-1 0 0,13 27 0,24 82 0,-25-64 0,17 51 26,29 73-1417,-49-141-5435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4.833"/>
    </inkml:context>
    <inkml:brush xml:id="br0">
      <inkml:brushProperty name="width" value="0.035" units="cm"/>
      <inkml:brushProperty name="height" value="0.035" units="cm"/>
    </inkml:brush>
  </inkml:definitions>
  <inkml:trace contextRef="#ctx0" brushRef="#br0">27 51 24575,'-11'-22'0,"-4"-7"-8191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6.300"/>
    </inkml:context>
    <inkml:brush xml:id="br0">
      <inkml:brushProperty name="width" value="0.035" units="cm"/>
      <inkml:brushProperty name="height" value="0.035" units="cm"/>
    </inkml:brush>
  </inkml:definitions>
  <inkml:trace contextRef="#ctx0" brushRef="#br0">65 520 24575,'1'0'0,"-1"0"0,1 1 0,-1-1 0,1 0 0,-1 1 0,0-1 0,1 1 0,-1-1 0,1 0 0,-1 1 0,0-1 0,1 1 0,-1-1 0,0 1 0,0-1 0,1 1 0,-1-1 0,0 1 0,0-1 0,0 1 0,0-1 0,0 1 0,1 0 0,-1-1 0,0 1 0,0-1 0,0 1 0,-1-1 0,1 1 0,0-1 0,0 2 0,-3 25 0,2-20 0,-7 121 0,16 232 0,1-157 0,-21 503-372,-36-1-38,44-655 408,2-19-1,-6 74 70,5 105-1,3-208-32,0 0-1,0 0 0,0 1 0,1-1 0,-1 0 0,0 0 0,1 0 0,0 0 1,-1 0-1,1 0 0,0 0 0,0 0 0,0 0 0,0 0 0,0-1 0,1 1 0,-1 0 1,0-1-1,3 2 0,-2-1-34,0-1 1,1 0-1,-1 0 1,1-1-1,0 1 1,-1 0-1,1-1 1,-1 0-1,1 0 0,0 1 1,-1-1-1,1-1 1,0 1-1,-1 0 1,3-1-1,23-3 1,233-25 0,804 36-2471,-843 0 1217,-193-7 1225,1268 31-2049,0-28 685,-335-30 804,-7-36 115,-906 58 471,-8 3 879,-1-3-1,71-17 1,-87 12 1318,-23 10-2170,-1 0-1,0 0 1,0 0 0,0 0 0,1 0-1,-1-1 1,0 1 0,0 0 0,0 0-1,1 0 1,-1 0 0,0 0 0,0-1-1,0 1 1,0 0 0,0 0 0,1 0-1,-1-1 1,0 1 0,0 0 0,0 0-1,0 0 1,0-1 0,0 1 0,0 0 0,0 0-1,0-1 1,0 1 0,0 0 0,0 0-1,0 0 1,0-1 0,0 1 0,0 0-1,0 0 1,0-1 0,0 1 0,0 0-1,0 0 1,0 0 0,-1-1 0,1 1-1,0 0 1,0 0 0,0 0 0,0 0 0,0-1-1,-1 1 1,1 0 0,0 0 0,0 0-1,-13-6 947,12 5-833,-25-7 436,-47-9-1,42 11-583,-42-14 1,65 17 10,-1 0 1,1-1-1,0 0 1,1 0-1,-1 0 0,1-1 1,0-1-1,0 1 1,-10-11-1,13 11 0,1 0 0,-1 0 0,1 0 0,0-1 0,1 1 0,-1-1 0,1 0 0,0 0 0,0 0 0,1 0 0,0 0 0,0 0 0,0 0 0,1-10 0,1-7 0,1-1 0,7-34 0,-6 43 0,40-209 0,9-53 0,130-949-648,-156 1015 972,-3-405 0,-24 607-324,1-2 0,0 1 0,-1-1 0,-5-21 0,5 31 0,1-1 0,0 1 0,-1-1 0,1 1 0,-1-1 0,1 1 0,-1-1 0,0 1 0,0 0 0,0-1 0,0 1 0,0 0 0,0 0 0,0-1 0,0 1 0,0 0 0,0 0 0,-1 0 0,1 0 0,0 1 0,-1-1 0,1 0 0,-1 0 0,1 1 0,-1-1 0,1 1 0,-1 0 0,1-1 0,-1 1 0,1 0 0,-1 0 0,0 0 0,1 0 0,-3 0 0,-14 4 0,0 0 0,-31 13 0,-19 6 0,-25-4 7,-98 8-1,-98-6-429,243-18 237,-1298 57-3868,409-23 1382,-1204 81 782,2022-110 2087,-408 42 2241,513-48-1772,-36 8 563,46-10-1064,-1 1 0,1-1 0,0 1 0,0 0 0,0 0 0,0 0-1,0 0 1,0 0 0,0 1 0,1-1 0,-1 0 0,0 1 0,1 0 0,-1-1 0,1 1 0,-3 3 0,4-5-114,0 1 1,0 0-1,0-1 0,0 1 1,0 0-1,-1 0 1,1-1-1,1 1 0,-1 0 1,0 0-1,0-1 0,0 1 1,0 0-1,0 0 1,1-1-1,-1 1 0,0 0 1,1-1-1,-1 1 0,0 0 1,1-1-1,-1 1 1,1-1-1,-1 1 0,1-1 1,-1 1-1,2 0 0,18 13-378,-18-13-271,18 10-6228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6.996"/>
    </inkml:context>
    <inkml:brush xml:id="br0">
      <inkml:brushProperty name="width" value="0.035" units="cm"/>
      <inkml:brushProperty name="height" value="0.035" units="cm"/>
    </inkml:brush>
  </inkml:definitions>
  <inkml:trace contextRef="#ctx0" brushRef="#br0">821 530 24575,'14'-10'0,"-2"-1"0,1 0 0,-1 0 0,-1-1 0,0-1 0,0 0 0,-2-1 0,1 0 0,-2 0 0,0-1 0,-1 0 0,0 0 0,-1 0 0,-1-1 0,0 0 0,-2-1 0,1 1 0,-2 0 0,0-1 0,-1-17 0,-2 25 0,1 0 0,-2-1 0,1 1 0,-1 0 0,-1 1 0,1-1 0,-2 0 0,1 1 0,-1 0 0,0-1 0,-1 1 0,0 1 0,0-1 0,-1 1 0,-7-7 0,6 6 0,-2 1 0,1 1 0,-1-1 0,0 2 0,0-1 0,0 1 0,-1 0 0,0 1 0,0 0 0,0 1 0,0 0 0,-19-2 0,4 2 0,-1 1 0,0 2 0,1 0 0,-1 2 0,1 1 0,0 1 0,-47 13 0,40-7 0,0 2 0,1 1 0,1 1 0,0 1 0,-42 30 0,59-36 0,0 1 0,1 1 0,0 0 0,1 1 0,0 0 0,0 0 0,2 1 0,-16 26 0,21-31 0,0 1 0,0 0 0,1 0 0,0 1 0,1-1 0,0 0 0,0 1 0,1 0 0,0-1 0,1 1 0,0 0 0,0-1 0,1 1 0,0 0 0,6 18 0,-1-12 0,0 0 0,2 0 0,0-1 0,0 0 0,2 0 0,0-1 0,0 0 0,1-1 0,1 0 0,17 15 0,10 5 0,2-1 0,52 30 0,242 136 0,-320-189 0,0 1 0,-1 1 0,0 0 0,-1 1 0,-1 0 0,21 26 0,-31-35 0,1 1 0,-1-1 0,0 1 0,0-1 0,0 1 0,0 0 0,0 0 0,-1 0 0,0 0 0,0 0 0,0 0 0,0 0 0,-1 1 0,0-1 0,0 0 0,0 0 0,0 1 0,0-1 0,-1 0 0,0 0 0,0 0 0,0 0 0,-1 0 0,1 0 0,-1 0 0,0 0 0,0 0 0,0-1 0,0 1 0,-1-1 0,1 0 0,-1 1 0,-6 4 0,-4 3 0,0-1 0,0 0 0,-1-1 0,-1-1 0,1 0 0,-1-1 0,-1 0 0,1-1 0,-22 4 0,-13 2 0,-87 9 0,86-16 0,0-2 0,-92-6 0,121 1 0,1-1 0,0-1 0,0 0 0,1-2 0,-1-1 0,1 0 0,0-1 0,1-1 0,-25-16 0,36 19-170,1 1-1,-1-1 0,2-1 1,-1 1-1,1-1 0,0 0 1,-6-10-1,-4-11-6655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0.969"/>
    </inkml:context>
    <inkml:brush xml:id="br0">
      <inkml:brushProperty name="width" value="0.035" units="cm"/>
      <inkml:brushProperty name="height" value="0.035" units="cm"/>
    </inkml:brush>
  </inkml:definitions>
  <inkml:trace contextRef="#ctx0" brushRef="#br0">120 204 24575,'135'-156'0,"-129"149"0,-2 2 0,-1 1 0,0-1 0,0 0 0,5-9 0,-8 14 0,0 0 0,0-1 0,0 1 0,0 0 0,0 0 0,0 0 0,0-1 0,1 1 0,-1 0 0,0 0 0,0 0 0,0-1 0,0 1 0,0 0 0,0 0 0,0 0 0,0-1 0,0 1 0,0 0 0,0 0 0,0 0 0,0-1 0,-1 1 0,1 0 0,0 0 0,0 0 0,0-1 0,0 1 0,0 0 0,0 0 0,0 0 0,-1-1 0,1 1 0,0 0 0,0 0 0,0 0 0,0 0 0,0 0 0,-1-1 0,1 1 0,0 0 0,0 0 0,-1 0 0,-19 8 0,-14 14 0,2 3 0,0 0 0,1 2 0,-42 48 0,66-68 0,1 1 0,-1 0 0,1 0 0,0 0 0,1 1 0,0 0 0,-4 11 0,8-17 0,-1 1 0,1-1 0,1 1 0,-1 0 0,1-1 0,-1 1 0,1 0 0,0-1 0,0 1 0,1 0 0,-1-1 0,1 1 0,-1 0 0,1-1 0,1 1 0,-1-1 0,0 1 0,1-1 0,-1 0 0,1 1 0,0-1 0,5 5 0,0 1 0,1-1 0,1 0 0,-1 0 0,1-1 0,1 0 0,-1-1 0,16 8 0,78 30 0,-7-4 0,-90-37 0,-1 0 0,0 0 0,0 0 0,0 1 0,0 0 0,-1 0 0,0 0 0,0 0 0,0 1 0,0 0 0,0 0 0,3 7 0,-5-8 0,-1-1 0,0 0 0,0 1 0,0-1 0,0 1 0,0 0 0,-1-1 0,0 1 0,0-1 0,0 1 0,0 0 0,0-1 0,-1 1 0,1 0 0,-1-1 0,0 1 0,0-1 0,-1 0 0,1 1 0,-1-1 0,-3 6 0,-2 0 0,0 1 0,-1-1 0,0 0 0,0-1 0,-1 0 0,-1 0 0,1-1 0,-1 0 0,0-1 0,-1 0 0,-15 7 0,4-4 0,-1 0 0,0-2 0,0 0 0,-42 5 0,32-8-1365,5-3-5461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7.465"/>
    </inkml:context>
    <inkml:brush xml:id="br0">
      <inkml:brushProperty name="width" value="0.035" units="cm"/>
      <inkml:brushProperty name="height" value="0.035" units="cm"/>
    </inkml:brush>
  </inkml:definitions>
  <inkml:trace contextRef="#ctx0" brushRef="#br0">539 246 24575,'2'-3'0,"0"1"0,-1-1 0,1 1 0,-1-1 0,0 1 0,0-1 0,0 0 0,0 1 0,0-1 0,0 0 0,-1 0 0,1 0 0,-1 0 0,0 0 0,0 0 0,0 0 0,0 1 0,-1-1 0,1 0 0,-1 0 0,0 0 0,1 0 0,-1 1 0,-2-5 0,0-1 0,-1 0 0,0 0 0,0 1 0,-1-1 0,0 1 0,-11-12 0,10 12 0,0 1 0,0 1 0,-1-1 0,0 1 0,0 0 0,0 1 0,-1 0 0,0 0 0,0 1 0,0-1 0,0 2 0,0-1 0,-1 1 0,1 0 0,-13 0 0,11 2 0,1 0 0,-1 1 0,0 0 0,0 0 0,1 1 0,-1 1 0,1-1 0,0 2 0,-1-1 0,1 1 0,1 1 0,-1-1 0,-11 10 0,1 0 0,2 1 0,-1 1 0,2 1 0,0 0 0,1 1 0,1 1 0,1 0 0,0 1 0,2 0 0,-15 33 0,16-26 0,0 0 0,1 0 0,2 1 0,1 0 0,1 0 0,2 0 0,0 1 0,2 36 0,2-49 0,1 1 0,1-1 0,0 0 0,1 0 0,0 0 0,2-1 0,0 0 0,0 0 0,1 0 0,1-1 0,1 0 0,0 0 0,1-1 0,0 0 0,1-1 0,0 0 0,1 0 0,0-2 0,1 1 0,0-2 0,1 1 0,0-2 0,0 0 0,1-1 0,0 0 0,0-1 0,32 7 0,-27-8 0,1-2 0,-1-1 0,1 0 0,-1-1 0,1-1 0,0-2 0,-1 0 0,0-1 0,1 0 0,-1-2 0,0-1 0,-1 0 0,1-1 0,-1-1 0,-1-1 0,0-1 0,23-16 0,-25 15 0,0-2 0,-1 1 0,0-2 0,-1 0 0,-1-1 0,0 0 0,-1-1 0,-1 0 0,-1-1 0,0 0 0,-1-1 0,-1 0 0,0 0 0,-1-1 0,-2 0 0,0 0 0,0 0 0,1-23 0,-5 17 0,-1 1 0,-1-1 0,-1 0 0,-2 0 0,0 1 0,-1 0 0,-1 0 0,-2 0 0,0 1 0,-2 0 0,0 0 0,-1 1 0,-2 1 0,-23-32 0,25 38 0,-2 1 0,0 0 0,0 1 0,-1 0 0,-1 1 0,0 1 0,-1 0 0,-27-13 0,29 17 0,0 2 0,-1-1 0,1 2 0,-1 0 0,0 1 0,0 1 0,0 0 0,-1 1 0,1 0 0,0 1 0,-24 4 0,-1 3-1365,8 1-5461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7.824"/>
    </inkml:context>
    <inkml:brush xml:id="br0">
      <inkml:brushProperty name="width" value="0.035" units="cm"/>
      <inkml:brushProperty name="height" value="0.035" units="cm"/>
    </inkml:brush>
  </inkml:definitions>
  <inkml:trace contextRef="#ctx0" brushRef="#br0">0 73 24575,'0'0'0,"1"0"0,-1 0 0,0 0 0,0 1 0,0-1 0,1 0 0,-1 0 0,0 0 0,0 0 0,1 0 0,-1 0 0,0 1 0,1-1 0,-1 0 0,0 0 0,0 0 0,1 0 0,-1 0 0,0 0 0,1 0 0,-1 0 0,0 0 0,1 0 0,-1 0 0,0 0 0,0-1 0,1 1 0,-1 0 0,0 0 0,0 0 0,1 0 0,-1 0 0,0-1 0,0 1 0,1 0 0,-1 0 0,0 0 0,0-1 0,0 1 0,1 0 0,-1 0 0,0-1 0,0 1 0,18-13 0,-15 11 0,8-6 0,-1 1 0,1 1 0,1 0 0,-1 1 0,1 0 0,0 0 0,0 1 0,25-4 0,-32 7 0,1 1 0,0-1 0,0 1 0,0 0 0,0 1 0,0-1 0,-1 1 0,1 0 0,0 1 0,-1 0 0,1-1 0,-1 2 0,1-1 0,-1 1 0,0 0 0,0 0 0,0 0 0,0 0 0,-1 1 0,1 0 0,5 7 0,-1-1 0,-1 2 0,-1-1 0,0 1 0,0 0 0,-1 1 0,-1-1 0,7 24 0,17 99 0,-18-77 0,-6-26 0,-3-18 0,0 0 0,1 0 0,1 0 0,0 0 0,11 23 0,-13-33 0,0-1 0,0 0 0,0 0 0,1-1 0,-1 1 0,1 0 0,-1-1 0,1 1 0,0-1 0,0 0 0,0 0 0,0 0 0,1 0 0,-1-1 0,0 1 0,1-1 0,-1 0 0,1 0 0,-1 0 0,1 0 0,0-1 0,-1 1 0,1-1 0,0 0 0,-1 0 0,1-1 0,7 0 0,3-3-123,0 0 0,0 0 0,0-1 0,-1-1 0,0 0 0,13-9 1,-18 11-383,34-19-6321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8.275"/>
    </inkml:context>
    <inkml:brush xml:id="br0">
      <inkml:brushProperty name="width" value="0.035" units="cm"/>
      <inkml:brushProperty name="height" value="0.035" units="cm"/>
    </inkml:brush>
  </inkml:definitions>
  <inkml:trace contextRef="#ctx0" brushRef="#br0">18 25 24575,'-13'-20'0,"9"16"0,8 14 0,25 49 0,-12-27 0,24 63 0,-28-50 0,-2-1 0,-2 2 0,4 64 0,-5 137 0,-6-92 0,-3-150 0,2 0 0,-1-1 0,0 1 0,1 0 0,0-1 0,0 1 0,1-1 0,-1 1 0,1-1 0,0 1 0,0-1 0,0 0 0,1 0 0,-1 0 0,6 5 0,-5-6 0,0-1 0,0 1 0,1-1 0,0 0 0,-1 0 0,1 0 0,0-1 0,0 1 0,0-1 0,0 0 0,0 0 0,0 0 0,0-1 0,0 1 0,0-1 0,0 0 0,8-1 0,57-7 0,106-25 0,-107 17 0,110-10 0,-165 26-101,-10 0 10,0 1 1,0-1 0,0-1 0,0 1-1,0 0 1,0-1 0,0 1 0,0-1-1,0 0 1,-1 0 0,1 0-1,0 0 1,4-3 0,-2-3-6736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38.616"/>
    </inkml:context>
    <inkml:brush xml:id="br0">
      <inkml:brushProperty name="width" value="0.035" units="cm"/>
      <inkml:brushProperty name="height" value="0.035" units="cm"/>
    </inkml:brush>
  </inkml:definitions>
  <inkml:trace contextRef="#ctx0" brushRef="#br0">4026 0 24575,'-22'11'0,"-29"14"0,-31 15 0,-28 10 0,-23 12 0,-19 5-1471,-17 5 1471,-17 4 0,22-10-6720</inkml:trace>
  <inkml:trace contextRef="#ctx0" brushRef="#br0" timeOffset="1">1501 1029 24575,'-123'52'0,"-76"36"0,-40 23 0,-14 8-9830,0-2 9086,12-8 744,48-21 2383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7.288"/>
    </inkml:context>
    <inkml:brush xml:id="br0">
      <inkml:brushProperty name="width" value="0.035" units="cm"/>
      <inkml:brushProperty name="height" value="0.035" units="cm"/>
    </inkml:brush>
  </inkml:definitions>
  <inkml:trace contextRef="#ctx0" brushRef="#br0">0 585 24575,'1'-4'0,"-1"1"0,1 0 0,0-1 0,0 1 0,0 0 0,1 0 0,-1-1 0,1 1 0,-1 0 0,1 1 0,3-5 0,24-27 0,-25 30 0,0 0 0,0 0 0,0 1 0,0-1 0,7-3 0,-10 7 0,0-1 0,-1 1 0,1-1 0,0 1 0,0 0 0,0-1 0,0 1 0,-1 0 0,1 0 0,0-1 0,0 1 0,0 0 0,0 0 0,0 0 0,0 0 0,0 0 0,-1 0 0,1 0 0,0 0 0,0 1 0,0-1 0,0 0 0,0 0 0,0 1 0,-1-1 0,1 1 0,0-1 0,0 0 0,-1 1 0,1 0 0,0-1 0,0 1 0,-1-1 0,1 1 0,-1 0 0,1 0 0,-1-1 0,1 1 0,-1 0 0,1 0 0,0 0 0,4 14 0,-1 0 0,0 0 0,0 0 0,2 29 0,3 18 0,51 160 0,-59-218 0,1 0 0,-1 0 0,0 1 0,1-1 0,0-1 0,0 1 0,0 0 0,4 4 0,-6-7 0,1 0 0,0 0 0,0-1 0,0 1 0,0 0 0,0-1 0,0 1 0,0-1 0,0 1 0,0-1 0,0 0 0,0 1 0,0-1 0,0 0 0,0 0 0,1 1 0,-1-1 0,0 0 0,0 0 0,0 0 0,0-1 0,0 1 0,0 0 0,1 0 0,-1-1 0,0 1 0,0 0 0,0-1 0,0 1 0,0-1 0,0 1 0,0-1 0,0 0 0,-1 0 0,1 1 0,1-2 0,17-15 0,0-1 0,-2-1 0,0 0 0,22-34 0,1 1 0,-28 37 0,308-360 0,-265 318 0,3 2 0,3 3 0,1 2 0,79-47 0,-133 93 0,41-23 0,-46 25 0,0 1 0,0 0 0,0-1 0,0 2 0,1-1 0,-1 0 0,0 1 0,0-1 0,1 1 0,-1 0 0,0 0 0,0 0 0,5 1 0,-7-1 4,-1 0-1,1 1 1,-1-1-1,1 0 0,-1 0 1,1 1-1,-1-1 1,1 0-1,-1 1 0,1-1 1,-1 1-1,1-1 1,-1 0-1,0 1 1,1-1-1,-1 1 0,0-1 1,1 1-1,-1-1 1,0 1-1,0 0 1,0-1-1,1 1 0,-1-1 1,0 1-1,0-1 1,0 1-1,0 0 0,0-1 1,0 1-1,0-1 1,0 1-1,0 0 1,-1 0-1,1 0-117,0 1 0,-1-1-1,1 1 1,-1-1 0,1 0 0,-1 1-1,0-1 1,1 0 0,-1 0 0,0 1-1,0-1 1,-2 1 0,-3 3-6712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9.408"/>
    </inkml:context>
    <inkml:brush xml:id="br0">
      <inkml:brushProperty name="width" value="0.035" units="cm"/>
      <inkml:brushProperty name="height" value="0.035" units="cm"/>
    </inkml:brush>
  </inkml:definitions>
  <inkml:trace contextRef="#ctx0" brushRef="#br0">223 1660 24575,'-22'-2'0,"1"-1"0,0 0 0,0-2 0,-36-12 0,52 16 0,0-1 0,0 0 0,1 0 0,-1 0 0,1 0 0,0-1 0,0 0 0,0 1 0,0-2 0,0 1 0,0 0 0,1-1 0,-1 0 0,1 0 0,0 0 0,-4-7 0,6 6 0,-1 0 0,0 1 0,1-1 0,0 0 0,0 0 0,1 0 0,0 0 0,-1 0 0,1-1 0,1 1 0,-1 0 0,1 0 0,0 0 0,0 0 0,1 1 0,3-9 0,4-10 0,2 1 0,1 1 0,0 0 0,2 1 0,0 0 0,23-24 0,7-2 0,62-50 0,40-19-428,167-101-1,176-70-40,-15 45 427,-312 170 94,176-49 0,-222 86-86,2 6-1,167-18 0,-192 38-132,0 4 0,0 4 0,161 22 0,-190-11 215,0 3 0,0 2 1,-2 4-1,95 42 1,-110-39 207,-1 1 0,-1 3 1,-2 2-1,0 1 0,-3 2 1,47 46-1,-83-74-256,0 0 0,0 0 0,-1 0 0,1 0 0,-1 1 0,0-1 0,0 1 0,0 0 0,3 6 0,-6-11 0,-1 0 0,1 0 0,0-1 0,0 1 0,0 0 0,0 0 0,-1 0 0,1 0 0,0 0 0,0 0 0,-1 0 0,1 0 0,0 0 0,0 0 0,0 0 0,-1 0 0,1 0 0,0 0 0,0 0 0,-1 0 0,1 0 0,0 0 0,0 0 0,0 0 0,-1 0 0,1 0 0,0 0 0,0 1 0,0-1 0,-1 0 0,1 0 0,0 0 0,0 0 0,0 0 0,0 1 0,0-1 0,-1 0 0,1 0 0,0 0 0,0 1 0,0-1 0,0 0 0,0 0 0,0 0 0,0 1 0,0-1 0,0 0 0,-1 0 0,1 0 0,0 1 0,0-1 0,0 0 0,0 0 0,0 1 0,1-1 0,-1 0 0,0 0 0,0 0 0,0 1 0,0-1 0,-16-12 0,2-3-1365,0 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9.796"/>
    </inkml:context>
    <inkml:brush xml:id="br0">
      <inkml:brushProperty name="width" value="0.035" units="cm"/>
      <inkml:brushProperty name="height" value="0.035" units="cm"/>
    </inkml:brush>
  </inkml:definitions>
  <inkml:trace contextRef="#ctx0" brushRef="#br0">207 1 24575,'1'12'0,"2"1"0,0-1 0,0 1 0,1-1 0,0 0 0,1-1 0,13 23 0,-11-20 0,54 96 0,13 28 0,-62-111 0,-1 1 0,-1 0 0,8 39 0,-17-63 0,22 129 0,-22-118 0,0 1 0,-1-1 0,0 0 0,-1 0 0,-1 1 0,-6 25 0,6-35 0,0 0 0,-1 0 0,1 1 0,-1-2 0,-1 1 0,1 0 0,-1-1 0,0 1 0,0-1 0,-1 0 0,-10 8 0,8-7 0,-1-1 0,0 0 0,0 0 0,-1-1 0,0 0 0,1 0 0,-16 3 0,-7-1 0,-1-1 0,0-2 0,-61-1 0,83-2 0,-12 0-107,1 1-522,-43-6 0,46 2-6197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0.514"/>
    </inkml:context>
    <inkml:brush xml:id="br0">
      <inkml:brushProperty name="width" value="0.035" units="cm"/>
      <inkml:brushProperty name="height" value="0.035" units="cm"/>
    </inkml:brush>
  </inkml:definitions>
  <inkml:trace contextRef="#ctx0" brushRef="#br0">403 531 24575,'5'0'0,"0"-1"0,0 0 0,-1 0 0,1 0 0,0-1 0,-1 0 0,1 1 0,-1-2 0,6-2 0,35-28 0,-34 22 0,0 0 0,-1-1 0,-1 0 0,0-1 0,0 0 0,-1 0 0,-1-1 0,0 0 0,-1-1 0,0 1 0,-2-1 0,1 0 0,-2-1 0,3-24 0,-5 28 0,0 1 0,-1 0 0,-1 0 0,0-1 0,0 1 0,-1 0 0,0 0 0,-1 0 0,-6-14 0,6 18 0,-1 0 0,0 0 0,0 0 0,0 0 0,-1 0 0,0 1 0,-1 0 0,1 0 0,-1 1 0,0-1 0,-1 1 0,1 0 0,-14-7 0,6 6 0,0 0 0,-1 1 0,0 1 0,0 0 0,0 1 0,0 0 0,-1 2 0,1-1 0,-1 2 0,1 0 0,0 1 0,-1 1 0,1 0 0,-26 7 0,28-5 0,0 0 0,1 1 0,-1 1 0,1-1 0,0 2 0,1 0 0,-18 14 0,22-15 0,0 0 0,0 1 0,1-1 0,0 1 0,1 1 0,0-1 0,0 1 0,0 0 0,1 0 0,0 0 0,-4 16 0,6-16 0,0 0 0,0 0 0,1 0 0,1 0 0,-1 0 0,1 0 0,1 1 0,-1-1 0,1 0 0,1 0 0,3 12 0,-1-8 0,1 0 0,1-1 0,0 1 0,0-1 0,1 0 0,13 16 0,3-1 0,2-2 0,1 0 0,0-2 0,44 29 0,48 23 0,-72-48 0,-2 2 0,0 3 0,39 35 0,-75-58 0,-1-1 0,0 1 0,0 0 0,-1 1 0,0-1 0,0 1 0,-1 0 0,0 1 0,3 10 0,-6-16 0,-1 0 0,0 1 0,0-1 0,-1 0 0,1 0 0,-1 0 0,0 1 0,0-1 0,0 0 0,-1 0 0,1 0 0,-1 1 0,0-1 0,0 0 0,-1 0 0,1 0 0,-1 0 0,0-1 0,0 1 0,0 0 0,0-1 0,-1 1 0,1-1 0,-1 0 0,-3 3 0,-4 3 0,0-2 0,-1 1 0,1-1 0,-1-1 0,0 0 0,-1-1 0,0 0 0,1 0 0,-1-1 0,-1-1 0,-21 3 0,3-1 0,-1-3 0,1 0 0,-49-5 0,59 1 0,1-1 0,-1 0 0,1-2 0,0 0 0,1-1 0,-1-1 0,1-1 0,1-1 0,-23-14 0,31 17 0,1 0 0,0-1 0,1 0 0,-1-1 0,1 0 0,1 0 0,0-1 0,0 0 0,0 0 0,1 0 0,1-1 0,0 0 0,0 0 0,1-1 0,0 1 0,0-1 0,1 0 0,-2-17 0,5 20-227,-1 0-1,1 0 1,0 0-1,1 0 1,3-15-1,3-2-6598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1.150"/>
    </inkml:context>
    <inkml:brush xml:id="br0">
      <inkml:brushProperty name="width" value="0.035" units="cm"/>
      <inkml:brushProperty name="height" value="0.035" units="cm"/>
    </inkml:brush>
  </inkml:definitions>
  <inkml:trace contextRef="#ctx0" brushRef="#br0">349 327 24575,'12'-31'0,"-4"9"0,8-31 0,-15 47 0,1 1 0,-2-1 0,1 1 0,-1-1 0,0 0 0,0 1 0,0-1 0,-1 1 0,1-1 0,-2 1 0,-1-7 0,2 10 0,1 0 0,-1-1 0,0 1 0,0 0 0,-1 0 0,1 1 0,0-1 0,-1 0 0,1 0 0,-1 1 0,1-1 0,-1 0 0,0 1 0,0 0 0,1-1 0,-1 1 0,0 0 0,0 0 0,-4-1 0,2 1 0,0 0 0,1 1 0,-1-1 0,1 1 0,-1 0 0,0 0 0,1 1 0,-1-1 0,0 1 0,1 0 0,-5 1 0,-4 2 0,0 1 0,0 1 0,1 0 0,0 0 0,-21 17 0,13-6 0,0 1 0,1 1 0,1 1 0,0 1 0,2 0 0,1 1 0,0 1 0,2 0 0,0 1 0,2 0 0,0 0 0,2 1 0,1 1 0,-7 50 0,11-55 0,1 1 0,1 0 0,1 0 0,2-1 0,0 1 0,1 0 0,1-1 0,7 25 0,-6-31 0,1 0 0,1 0 0,0-1 0,1 1 0,0-2 0,1 1 0,1-1 0,0 0 0,0-1 0,2-1 0,19 18 0,-19-20 0,0-1 0,0 0 0,1-1 0,0 0 0,0-1 0,1-1 0,-1 0 0,1-1 0,0 0 0,1-1 0,-1 0 0,1-2 0,-1 1 0,24-2 0,-27-1 0,1 0 0,-1-1 0,0 0 0,0-1 0,-1 0 0,1-1 0,-1 0 0,1 0 0,-1-1 0,-1-1 0,1 1 0,-1-2 0,0 1 0,0-1 0,-1-1 0,1 0 0,-2 0 0,1 0 0,8-14 0,-4 1 0,0 1 0,-2-2 0,-1 1 0,-1-1 0,0-1 0,-2 1 0,0-1 0,-2 0 0,-1-1 0,1-27 0,-3 8 0,-2 0 0,-2 0 0,-2 0 0,-17-72 0,15 91 0,0-1 0,-2 1 0,0 0 0,-2 1 0,0 0 0,-2 0 0,0 1 0,-2 1 0,-17-20 0,24 32 0,0 1 0,0 0 0,-1 0 0,0 1 0,0 0 0,-1 0 0,0 1 0,0 1 0,-1 0 0,1 0 0,-1 1 0,0 0 0,0 1 0,-1 0 0,1 1 0,0 0 0,-1 1 0,0 0 0,1 1 0,-1 0 0,1 1 0,-14 2 0,17-2 0,0 1 0,0 0 0,1 1 0,-1 0 0,0 0 0,1 0 0,0 1 0,-1 0 0,1 1 0,1 0 0,-1 0 0,1 0 0,0 0 0,0 1 0,1 0 0,-1 1 0,1-1 0,1 1 0,-7 11 0,6-7 0,0 0 0,1 1 0,0 0 0,1 0 0,0 0 0,1 1 0,0-1 0,1 0 0,0 1 0,1-1 0,1 1 0,2 15 0,3 6 0,2 0 0,1 0 0,2-1 0,24 53 0,77 121 0,-46-90 0,-35-60 0,73 149 0,-90-175 0,-2 1 0,-2 0 0,-1 0 0,9 61 0,-17-86-124,0-1 0,-1 1 0,1-1 0,-1 1 0,-1 0 0,1-1-1,-1 1 1,0-1 0,-1 1 0,-2 8 0,-4-1-6702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1.555"/>
    </inkml:context>
    <inkml:brush xml:id="br0">
      <inkml:brushProperty name="width" value="0.035" units="cm"/>
      <inkml:brushProperty name="height" value="0.035" units="cm"/>
    </inkml:brush>
  </inkml:definitions>
  <inkml:trace contextRef="#ctx0" brushRef="#br0">29 91 24575,'-6'-11'0,"-13"-27"0,18 36 0,1 1 0,-1-1 0,1 1 0,-1-1 0,1 1 0,0-1 0,0 1 0,0-1 0,0 1 0,0-1 0,0 1 0,0-1 0,0 1 0,0-1 0,1 1 0,-1-1 0,1 1 0,-1-1 0,1 1 0,-1-1 0,3-1 0,-3 2 0,1 1 0,-1-1 0,0 1 0,1-1 0,-1 1 0,1 0 0,-1-1 0,1 1 0,-1 0 0,1-1 0,0 1 0,-1 0 0,1 0 0,-1-1 0,1 1 0,0 0 0,-1 0 0,1 0 0,0 0 0,-1 0 0,1 0 0,-1 0 0,1 0 0,0 0 0,-1 0 0,2 1 0,15 11 0,8 22 0,-18-21 0,-1 1 0,0-1 0,0 1 0,-2 0 0,0 1 0,0-1 0,-2 1 0,0 0 0,0-1 0,-1 1 0,-1 0 0,-2 19 0,-5 13 0,-1-1 0,-23 70 0,16-64 0,-11 70 0,25-115 0,0-1 0,1 1 0,0 0 0,0 0 0,1-1 0,0 1 0,0 0 0,0-1 0,1 1 0,0-1 0,0 0 0,1 1 0,-1-1 0,2 0 0,4 8 0,-3-8 0,1 1 0,-1-1 0,1-1 0,0 1 0,0-1 0,1 0 0,0 0 0,0-1 0,0 0 0,0 0 0,1-1 0,10 4 0,-4-2-97,0-1-1,1-1 1,0 0-1,0-1 1,0-1-1,0 0 1,0-1-1,-1-1 1,1 0-1,0-1 1,0 0-1,0-2 0,16-5 1,-5-2-6729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1.314"/>
    </inkml:context>
    <inkml:brush xml:id="br0">
      <inkml:brushProperty name="width" value="0.035" units="cm"/>
      <inkml:brushProperty name="height" value="0.035" units="cm"/>
    </inkml:brush>
  </inkml:definitions>
  <inkml:trace contextRef="#ctx0" brushRef="#br0">28 22 24575,'-1'0'0,"-19"-12"0,13 6 0,7 6 0,0 0 0,0 0 0,1-1 0,-1 1 0,0 0 0,0 0 0,0 0 0,0 0 0,0-1 0,0 1 0,0 0 0,0 0 0,1 0 0,-1 0 0,0 0 0,0-1 0,0 1 0,0 0 0,0 0 0,1 0 0,-1 0 0,0 0 0,0 0 0,0 0 0,0 0 0,1 0 0,-1 0 0,0 0 0,0 0 0,0 0 0,0 0 0,1 0 0,-1 0 0,0 0 0,0 0 0,0 0 0,1 0 0,-1 0 0,0 0 0,0 0 0,0 0 0,1 0 0,10 1 0,1 0 0,0 1 0,-1 1 0,1-1 0,11 6 0,12 2 0,1240 362-906,-1042-291 875,-102-34-1273,-81-30-4646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2.034"/>
    </inkml:context>
    <inkml:brush xml:id="br0">
      <inkml:brushProperty name="width" value="0.035" units="cm"/>
      <inkml:brushProperty name="height" value="0.035" units="cm"/>
    </inkml:brush>
  </inkml:definitions>
  <inkml:trace contextRef="#ctx0" brushRef="#br0">405 544 24575,'15'-15'0,"0"0"0,-2-2 0,0 1 0,-1-2 0,-1 0 0,0 0 0,-2-1 0,0 0 0,10-31 0,-15 37 0,0 0 0,-1 0 0,-1 0 0,0-1 0,-1 1 0,0 0 0,-1-1 0,0 1 0,-1-1 0,-1 1 0,0-1 0,-1 1 0,0 0 0,-1 0 0,-11-23 0,11 29 0,0 0 0,0 0 0,-1 0 0,0 1 0,-1 0 0,1 0 0,-1 0 0,0 0 0,-1 1 0,1 0 0,-1 0 0,0 1 0,0 0 0,-1 0 0,1 1 0,-1 0 0,1 0 0,-1 0 0,0 1 0,0 1 0,-1-1 0,1 1 0,0 1 0,0-1 0,-1 1 0,-13 2 0,6 1 0,1-1 0,-1 2 0,1 0 0,0 1 0,0 0 0,1 2 0,-1-1 0,1 2 0,1 0 0,-1 0 0,1 1 0,1 1 0,-14 13 0,16-12 0,-1 0 0,2 1 0,0 0 0,0 1 0,1 0 0,1 0 0,0 1 0,1 0 0,0 0 0,1 0 0,1 1 0,0-1 0,1 1 0,1 0 0,-2 28 0,5-26 0,0-1 0,0 1 0,2-1 0,0 0 0,1 0 0,0 0 0,1-1 0,1 0 0,1 1 0,0-2 0,1 1 0,0-1 0,1-1 0,17 21 0,4-4 0,1 0 0,1-2 0,45 30 0,-37-30 0,-2 2 0,36 38 0,-68-62 0,-1 0 0,1 0 0,-1 1 0,-1 0 0,1 0 0,-1 0 0,-1 0 0,1 1 0,2 9 0,-5-13 0,0 0 0,0 0 0,-1 0 0,0-1 0,0 1 0,0 0 0,0 0 0,0 0 0,-1 0 0,1 0 0,-1-1 0,0 1 0,-1 0 0,1-1 0,0 1 0,-1 0 0,0-1 0,0 0 0,0 1 0,0-1 0,-4 4 0,-2 1 0,0-1 0,-1 0 0,1 0 0,-1-1 0,0 0 0,-1-1 0,0 0 0,0 0 0,0-1 0,0 0 0,0-1 0,-1 0 0,0-1 0,-13 2 0,5-2 0,0-1 0,1 0 0,-1-2 0,0 0 0,0-1 0,1-1 0,-28-7 0,39 8-72,1 0 1,-1 0-1,1-1 0,0 1 0,0-1 0,0-1 0,0 1 0,1-1 1,-1 0-1,1 0 0,0 0 0,0-1 0,1 0 0,-1 0 0,1 0 1,0-1-1,1 1 0,-6-10 0,0-11-6754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2.425"/>
    </inkml:context>
    <inkml:brush xml:id="br0">
      <inkml:brushProperty name="width" value="0.035" units="cm"/>
      <inkml:brushProperty name="height" value="0.035" units="cm"/>
    </inkml:brush>
  </inkml:definitions>
  <inkml:trace contextRef="#ctx0" brushRef="#br0">253 81 24575,'3'-2'0,"-1"0"0,0-1 0,0 1 0,0 0 0,0-1 0,0 1 0,0-1 0,-1 1 0,3-4 0,-4 5 0,0-1 0,0 1 0,0 0 0,0 0 0,0 0 0,0-1 0,-1 1 0,1 0 0,0 0 0,-1 0 0,1-1 0,0 1 0,-1 0 0,0 0 0,1 0 0,-1 0 0,1 0 0,-1 0 0,0 0 0,0 0 0,0 0 0,0 1 0,1-1 0,-1 0 0,0 0 0,-2 0 0,-1-2 0,0 0 0,0 1 0,0-1 0,0 1 0,0 0 0,0 0 0,-1 0 0,1 1 0,-1 0 0,1 0 0,-1 0 0,0 0 0,1 1 0,-1-1 0,0 1 0,1 0 0,-1 1 0,0-1 0,1 1 0,-1 0 0,1 0 0,-1 0 0,1 1 0,-1 0 0,1 0 0,-5 3 0,0 0 0,1 0 0,0 1 0,0 0 0,0 0 0,1 1 0,0 0 0,0 1 0,1-1 0,0 1 0,0 0 0,-6 14 0,4-7 0,2 1 0,0 0 0,0 0 0,1 0 0,2 1 0,-1 0 0,2 0 0,0 0 0,1 21 0,1-31 0,0 0 0,1 0 0,-1 0 0,2 0 0,-1 0 0,1 0 0,0 0 0,0 0 0,1-1 0,0 1 0,0-1 0,1 1 0,0-1 0,0-1 0,0 1 0,1 0 0,-1-1 0,1 0 0,1 0 0,-1 0 0,1-1 0,0 0 0,0 0 0,9 5 0,-4-5 9,-1-1 1,1 1-1,0-1 0,0-1 0,0 0 1,0-1-1,0 0 0,0-1 0,0 0 0,0 0 1,0-1-1,12-3 0,0-1-306,-1-1 0,0-1 0,-1-1 0,38-19 0,-21 6-6529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2.810"/>
    </inkml:context>
    <inkml:brush xml:id="br0">
      <inkml:brushProperty name="width" value="0.035" units="cm"/>
      <inkml:brushProperty name="height" value="0.035" units="cm"/>
    </inkml:brush>
  </inkml:definitions>
  <inkml:trace contextRef="#ctx0" brushRef="#br0">130 256 24575,'-2'-8'0,"-1"1"0,0 0 0,0 0 0,0 0 0,-1 0 0,0 0 0,-7-8 0,-38-40 0,10 13 0,38 42 0,1-1 0,-1 0 0,0 0 0,0 0 0,1 0 0,-1 0 0,0 0 0,1 0 0,-1-1 0,1 1 0,0 0 0,-1 0 0,1 0 0,0-1 0,-1 1 0,1-2 0,0 3 0,1-1 0,-1 1 0,0-1 0,0 1 0,1-1 0,-1 1 0,0-1 0,0 1 0,1-1 0,-1 1 0,1 0 0,-1-1 0,0 1 0,1 0 0,-1-1 0,1 1 0,-1 0 0,1-1 0,-1 1 0,1 0 0,-1 0 0,1 0 0,-1-1 0,2 1 0,3-1 0,0 1 0,0-1 0,0 1 0,0 1 0,0-1 0,6 1 0,17 4 0,-2 1 0,1 1 0,-1 1 0,0 1 0,0 1 0,-1 2 0,-1 0 0,0 2 0,0 0 0,-2 2 0,28 24 0,-43-33 0,0 0 0,-1 1 0,0 0 0,0 0 0,-1 0 0,0 1 0,6 13 0,-10-18 0,1-1 0,-1 1 0,0 0 0,0 0 0,0-1 0,-1 1 0,1 0 0,-1 0 0,0 0 0,0 0 0,0-1 0,0 1 0,-1 0 0,0 0 0,0 0 0,0-1 0,0 1 0,0 0 0,-1-1 0,1 1 0,-5 5 0,4-7 0,1 0 0,-1 0 0,0-1 0,0 1 0,1 0 0,-1-1 0,0 0 0,0 1 0,-1-1 0,1 0 0,0 0 0,0 0 0,-1-1 0,1 1 0,0 0 0,-1-1 0,1 0 0,0 1 0,-1-1 0,1 0 0,-1 0 0,1 0 0,0-1 0,-1 1 0,-3-1 0,3 0 0,0 0 0,0 0 0,0 0 0,0-1 0,0 1 0,0-1 0,1 0 0,-1 1 0,0-1 0,1 0 0,-1 0 0,1-1 0,0 1 0,0-1 0,0 1 0,0-1 0,0 1 0,-2-5 0,2 1 0,0 0 0,1 0 0,0 0 0,0 0 0,0 0 0,1 0 0,0-1 0,0 1 0,0 0 0,1 0 0,0 0 0,0 0 0,0 0 0,1 0 0,0 0 0,0 0 0,1 1 0,-1-1 0,7-9 0,3-4 0,1 1 0,1 0 0,1 1 0,18-17 0,-13 14 0,2 1 0,35-25 0,-48 38 0,0 1 0,0-1 0,0 2 0,1-1 0,0 1 0,-1 1 0,1 0 0,1 0 0,-1 1 0,14-1 0,-20 3 0,0 0 0,0 0 0,0 0 0,0 0 0,0 1 0,0 0 0,0 0 0,0 0 0,-1 0 0,1 1 0,0 0 0,-1 0 0,1-1 0,-1 2 0,1-1 0,5 5 0,-5-2 0,0 0 0,0 0 0,0 0 0,-1 0 0,1 1 0,-2-1 0,1 1 0,0 0 0,2 11 0,1 7 0,-2 0 0,-1 0 0,-1 1 0,-1 33 0,-1-25-97,1-8-326,-2 1 1,-5 38-1,3-49-6403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3.202"/>
    </inkml:context>
    <inkml:brush xml:id="br0">
      <inkml:brushProperty name="width" value="0.035" units="cm"/>
      <inkml:brushProperty name="height" value="0.035" units="cm"/>
    </inkml:brush>
  </inkml:definitions>
  <inkml:trace contextRef="#ctx0" brushRef="#br0">34 34 24575,'0'-6'0,"-3"-4"0,-3-1 0,-1 5 0,1 6 0,1 5 0,2 5 0,1 3 0,1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3.672"/>
    </inkml:context>
    <inkml:brush xml:id="br0">
      <inkml:brushProperty name="width" value="0.035" units="cm"/>
      <inkml:brushProperty name="height" value="0.035" units="cm"/>
    </inkml:brush>
  </inkml:definitions>
  <inkml:trace contextRef="#ctx0" brushRef="#br0">43 22 24575,'0'28'0,"5"345"0,30-4 0,-34-363 0,-2-7 0,-5-17 0,-6-31 0,-4-34 0,-7-118 0,21 164 0,2 0 0,2-1 0,1 1 0,2 0 0,15-60 0,-16 84 0,1-1 0,0 0 0,1 1 0,0 0 0,1 1 0,1-1 0,13-16 0,-18 26 0,0-1 0,0 1 0,0 0 0,0 0 0,1 0 0,-1 0 0,1 1 0,0-1 0,-1 1 0,1 0 0,0 0 0,0 1 0,1-1 0,-1 1 0,0 0 0,0 0 0,1 0 0,-1 0 0,1 1 0,-1 0 0,0 0 0,1 0 0,-1 0 0,1 1 0,-1 0 0,0 0 0,1 0 0,4 2 0,-4-1 0,1 1 0,-1 0 0,0 0 0,0 0 0,0 1 0,-1-1 0,1 1 0,-1 0 0,1 1 0,-1-1 0,-1 1 0,1 0 0,-1 0 0,0 0 0,0 0 0,0 0 0,-1 1 0,1-1 0,-1 1 0,-1 0 0,2 7 0,-1-4 0,-1 1 0,0-1 0,0 1 0,-1-1 0,-1 1 0,1 0 0,-2-1 0,1 1 0,-1-1 0,-1 0 0,0 0 0,-5 14 0,0-9 0,0-1 0,0 0 0,-1 0 0,-1-1 0,0 0 0,0-1 0,-1 0 0,-1 0 0,0-2 0,0 1 0,-1-1 0,0-1 0,-1-1 0,0 1 0,0-2 0,0 0 0,-1-1 0,-20 5 0,31-10-136,-1 1-1,1-1 1,0 1-1,0-1 1,0-1-1,0 1 1,0 0-1,0-1 0,-6-1 1,-4-5-6690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4.093"/>
    </inkml:context>
    <inkml:brush xml:id="br0">
      <inkml:brushProperty name="width" value="0.035" units="cm"/>
      <inkml:brushProperty name="height" value="0.035" units="cm"/>
    </inkml:brush>
  </inkml:definitions>
  <inkml:trace contextRef="#ctx0" brushRef="#br0">1 8 24575,'-1'0'0,"1"0"0,0 0 0,0-1 0,0 1 0,0 0 0,0 0 0,0-1 0,0 1 0,0 0 0,0 0 0,0-1 0,0 1 0,0 0 0,0 0 0,0-1 0,1 1 0,-1 0 0,0 0 0,0 0 0,0-1 0,0 1 0,0 0 0,0 0 0,1 0 0,-1-1 0,0 1 0,0 0 0,0 0 0,1 0 0,-1 0 0,0-1 0,0 1 0,0 0 0,1 0 0,-1 0 0,0 0 0,1 0 0,8 5 0,7 14 0,-8-2 0,0 1 0,-2 0 0,0 1 0,4 23 0,8 80 0,-17-112 0,11 183 0,-10-132 0,2 1 0,3-1 0,20 87 0,-25-140 0,1 1 0,0-1 0,0 1 0,1-1 0,0 0 0,1 0 0,0 0 0,7 8 0,-9-13 0,-1 0 0,1-1 0,0 1 0,0-1 0,0 0 0,0 0 0,0 0 0,1 0 0,-1-1 0,0 1 0,1-1 0,-1 0 0,1 0 0,0 0 0,-1 0 0,1-1 0,0 0 0,0 1 0,-1-1 0,1 0 0,0-1 0,5 0 0,2-2 11,0 0 0,0-1 0,0 0 0,-1 0 0,0-1 0,0-1-1,0 0 1,-1 0 0,0 0 0,11-10 0,-5 1-308,0 0 0,-1-1 0,0 0 0,16-27 0,-9 9-6529</inkml:trace>
  <inkml:trace contextRef="#ctx0" brushRef="#br0" timeOffset="1">113 362 24575,'-9'4'0,"-26"14"0,34-18 0,0 1 0,0-1 0,0 1 0,0 0 0,0 0 0,0-1 0,0 1 0,0 0 0,0 0 0,0 0 0,1 0 0,-1 0 0,0 0 0,0 1 0,1-1 0,-1 0 0,1 0 0,-1 0 0,1 1 0,0-1 0,-1 0 0,1 2 0,0-2 0,1 0 0,-1-1 0,0 1 0,1 0 0,-1 0 0,1-1 0,-1 1 0,1 0 0,0-1 0,-1 1 0,1-1 0,0 1 0,-1 0 0,1-1 0,0 0 0,0 1 0,-1-1 0,1 1 0,0-1 0,0 0 0,0 1 0,0-1 0,-1 0 0,3 0 0,25 4 0,-24-4 0,24 1 0,0 0 0,-1-3 0,35-4 0,82-22 0,-111 20 0,-15 5-116,-8 1-92,1 0-1,-1-1 1,0 0 0,0 0 0,17-9 0,-13 2-6618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5.810"/>
    </inkml:context>
    <inkml:brush xml:id="br0">
      <inkml:brushProperty name="width" value="0.035" units="cm"/>
      <inkml:brushProperty name="height" value="0.035" units="cm"/>
    </inkml:brush>
  </inkml:definitions>
  <inkml:trace contextRef="#ctx0" brushRef="#br0">106 1827 24575,'0'-6'0,"-1"1"0,0-1 0,0 1 0,-3-9 0,-4-17 0,5-7 0,-21-173 0,-5 8-242,-4-223 0,32 272 81,6 0-1,27-167 1,17 92 322,-48 227-102,-1 0-1,0 1 1,1-1-1,-1 0 1,1 1-1,0-1 1,-1 1-1,1-1 1,0 1-1,0-1 1,0 1 0,2-3-1,2 7 18,-2 12-106,-2 54-1335,-1-54-5461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6.779"/>
    </inkml:context>
    <inkml:brush xml:id="br0">
      <inkml:brushProperty name="width" value="0.035" units="cm"/>
      <inkml:brushProperty name="height" value="0.035" units="cm"/>
    </inkml:brush>
  </inkml:definitions>
  <inkml:trace contextRef="#ctx0" brushRef="#br0">40 98 24575,'-1'4'0,"0"0"0,0 0 0,0 0 0,-1 0 0,0-1 0,0 1 0,0-1 0,0 1 0,-4 4 0,-7 13 0,12-20 0,0 1 0,0-1 0,1 1 0,-1-1 0,0 1 0,1-1 0,-1 1 0,1 0 0,0-1 0,0 1 0,-1 0 0,1-1 0,0 1 0,0 0 0,1-1 0,-1 1 0,0 0 0,0-1 0,1 1 0,1 2 0,-1-3 0,0 0 0,0 0 0,0 0 0,0-1 0,0 1 0,1 0 0,-1-1 0,0 1 0,0-1 0,1 0 0,-1 1 0,0-1 0,1 0 0,-1 0 0,0 0 0,1 0 0,-1 0 0,1 0 0,-1 0 0,0-1 0,1 1 0,-1 0 0,0-1 0,0 1 0,1-1 0,1 0 0,25-11 0,-1 0 0,-1-2 0,0-1 0,29-22 0,35-20 0,-79 51 0,10-6 0,31-12 0,-46 21 0,-1 1 0,1 0 0,-1 1 0,1 0 0,0 0 0,0 0 0,0 0 0,0 1 0,0 0 0,0 0 0,7 2 0,-10-1 0,0 0 0,0 1 0,0-1 0,-1 1 0,1-1 0,-1 1 0,1 0 0,-1 0 0,1 0 0,-1 0 0,0 1 0,0-1 0,0 0 0,-1 1 0,1 0 0,0-1 0,-1 1 0,0 0 0,0 0 0,2 4 0,2 10 0,0 0 0,3 26 0,-4-21 0,11 64-64,-10-48-196,2 1 0,1-2 0,3 1-1,14 36 1,-14-53-6566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7.443"/>
    </inkml:context>
    <inkml:brush xml:id="br0">
      <inkml:brushProperty name="width" value="0.035" units="cm"/>
      <inkml:brushProperty name="height" value="0.035" units="cm"/>
    </inkml:brush>
  </inkml:definitions>
  <inkml:trace contextRef="#ctx0" brushRef="#br0">379 252 24575,'6'-97'0,"-1"26"0,-4 68 0,-1 0 0,0-1 0,0 1 0,-1-1 0,1 1 0,-1 0 0,1 0 0,-1-1 0,0 1 0,0 0 0,0 0 0,-1 0 0,1 0 0,-1 0 0,0 0 0,0 0 0,0 1 0,-3-4 0,2 3 0,0 1 0,0 0 0,-1 0 0,1 0 0,-1 0 0,1 0 0,-1 1 0,0 0 0,0-1 0,1 2 0,-1-1 0,0 0 0,-6 0 0,-3 1 0,0 1 0,0 0 0,0 0 0,0 2 0,0-1 0,0 2 0,0 0 0,-14 6 0,7-1 0,0 1 0,1 1 0,-31 23 0,44-30 0,-1 1 0,1 1 0,0-1 0,1 1 0,0 0 0,0 0 0,0 1 0,0-1 0,1 1 0,0 0 0,1 0 0,-1 0 0,-3 13 0,7-14 0,-1-1 0,1 1 0,0-1 0,0 1 0,1-1 0,0 1 0,0-1 0,0 0 0,0 1 0,1-1 0,0 0 0,0 0 0,1 0 0,-1 0 0,1-1 0,0 1 0,0-1 0,0 1 0,1-1 0,0 0 0,7 6 0,8 6 0,0 0 0,1-2 0,31 17 0,122 58 0,-109-59 0,-2 3 0,59 40 0,-111-65 0,1 0 0,-1 1 0,-1 0 0,0 0 0,0 1 0,10 15 0,-17-22 0,0-1 0,0 0 0,-1 1 0,1 0 0,-1-1 0,0 1 0,0 0 0,0 0 0,0 0 0,0 0 0,-1 0 0,0 0 0,1 0 0,-1 0 0,0 0 0,0 0 0,0 0 0,-1 0 0,1 0 0,-1-1 0,0 1 0,1 0 0,-1 0 0,-1 0 0,1 0 0,0-1 0,-1 1 0,1-1 0,-1 1 0,0-1 0,0 1 0,0-1 0,-3 3 0,-5 3 0,-1 0 0,1-1 0,-1 0 0,-1-1 0,1-1 0,-1 1 0,-24 6 0,17-7 0,0-1 0,-1 0 0,1-2 0,-32 1 0,40-3 0,0 0 0,0-1 0,1-1 0,-1 0 0,0 0 0,1-1 0,-1-1 0,-19-8 0,27 10 0,-1 0 0,0-1 0,0 1 0,1-1 0,-1 1 0,1-1 0,0-1 0,0 1 0,0 0 0,1-1 0,-1 1 0,1-1 0,-1 0 0,1 0 0,0 0 0,1 0 0,-1 0 0,1 0 0,0 0 0,0 0 0,0-1 0,0 1 0,1-1 0,0-7 0,4-19-1365,3 3-5461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7.858"/>
    </inkml:context>
    <inkml:brush xml:id="br0">
      <inkml:brushProperty name="width" value="0.035" units="cm"/>
      <inkml:brushProperty name="height" value="0.035" units="cm"/>
    </inkml:brush>
  </inkml:definitions>
  <inkml:trace contextRef="#ctx0" brushRef="#br0">38 225 24575,'0'2'0,"0"1"0,-1-1 0,0 1 0,1-1 0,-1 1 0,0-1 0,0 0 0,-1 1 0,-1 2 0,2-3 0,-1 0 0,1 0 0,0 0 0,0 0 0,0 0 0,1 0 0,-1 0 0,0 0 0,0 4 0,2-5 0,-1 0 0,0 0 0,0 0 0,1 0 0,-1 0 0,1 0 0,-1 0 0,1 0 0,-1-1 0,1 1 0,0 0 0,-1 0 0,1 0 0,0-1 0,-1 1 0,1 0 0,0-1 0,0 1 0,0-1 0,0 1 0,0-1 0,0 1 0,0-1 0,0 0 0,0 1 0,1-1 0,7 3 0,0-1 0,0-1 0,0 1 0,0-2 0,0 1 0,0-1 0,0-1 0,0 1 0,0-1 0,0-1 0,0 0 0,-1 0 0,1-1 0,-1 0 0,1 0 0,-1-1 0,11-7 0,-13 8 0,0-1 0,-1 0 0,1 0 0,-1-1 0,0 0 0,0 0 0,-1 0 0,0 0 0,0-1 0,6-9 0,-8 11 0,0 0 0,0-1 0,-1 0 0,1 1 0,-1-1 0,0 0 0,-1 0 0,1 1 0,-1-1 0,0 0 0,0 0 0,0 0 0,-1 0 0,1 0 0,-4-8 0,1 5 0,-1 0 0,0 0 0,-1 0 0,1 1 0,-2 0 0,1 0 0,-1 0 0,0 0 0,0 1 0,-1 0 0,1 1 0,-1-1 0,-1 1 0,1 1 0,-15-8 0,16 10 0,0-1 0,0 1 0,0 0 0,0 0 0,0 1 0,0 0 0,-1 0 0,1 0 0,0 1 0,-9 0 0,12 1 0,-1-1 0,0 1 0,0 0 0,1 0 0,-1 0 0,1 1 0,-1-1 0,1 1 0,-1 0 0,1 0 0,0 0 0,0 0 0,0 1 0,0-1 0,0 1 0,1 0 0,-5 5 0,3-1 0,0-1 0,1 1 0,0 0 0,0 0 0,0 1 0,1-1 0,0 0 0,1 1 0,-1-1 0,1 1 0,1 0 0,0-1 0,0 1 0,0 0 0,3 11 0,0-3 0,0 0 0,1 0 0,1-1 0,1 1 0,0-1 0,11 19 0,-10-22 12,0 0 0,2 0 0,-1-1 0,1 0 0,1 0 0,0-1 0,0 0 0,1-1 0,16 10 0,-18-13-126,1-1 0,-1 0-1,1-1 1,0 0 0,0-1 0,0 0-1,1 0 1,-1-1 0,1-1 0,0 1-1,-1-2 1,22-1 0,9-4-6712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1.638"/>
    </inkml:context>
    <inkml:brush xml:id="br0">
      <inkml:brushProperty name="width" value="0.035" units="cm"/>
      <inkml:brushProperty name="height" value="0.035" units="cm"/>
    </inkml:brush>
  </inkml:definitions>
  <inkml:trace contextRef="#ctx0" brushRef="#br0">724 22 24575,'0'0'0,"0"-1"0,0 0 0,0 1 0,1-1 0,-1 0 0,0 0 0,0 1 0,-1-1 0,1 0 0,0 0 0,0 1 0,0-1 0,0 0 0,-1 0 0,1 1 0,0-1 0,-1 0 0,1 1 0,0-1 0,-1 1 0,1-1 0,-1 0 0,1 1 0,-1-1 0,1 1 0,-1-1 0,1 1 0,-1-1 0,0 1 0,1 0 0,-1-1 0,0 1 0,1 0 0,-1-1 0,0 1 0,1 0 0,-1 0 0,0 0 0,0 0 0,1 0 0,-1 0 0,0-1 0,0 2 0,1-1 0,-1 0 0,0 0 0,0 0 0,1 0 0,-1 0 0,0 1 0,1-1 0,-1 0 0,0 1 0,1-1 0,-1 0 0,0 1 0,1-1 0,-1 1 0,1-1 0,-1 1 0,1-1 0,-1 1 0,1-1 0,-1 1 0,1 0 0,-1-1 0,1 2 0,-12 15 0,2 0 0,0 1 0,1 0 0,1 1 0,-10 35 0,1-8 0,-65 174 0,-81 206 0,51-154-21,-118 304-1323,209-517-5482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8.220"/>
    </inkml:context>
    <inkml:brush xml:id="br0">
      <inkml:brushProperty name="width" value="0.035" units="cm"/>
      <inkml:brushProperty name="height" value="0.035" units="cm"/>
    </inkml:brush>
  </inkml:definitions>
  <inkml:trace contextRef="#ctx0" brushRef="#br0">129 38 24575,'-6'-5'0,"0"0"0,-1 1 0,1 0 0,-1 0 0,0 0 0,-14-5 0,20 9 0,-1-1 0,0 1 0,0-1 0,0 1 0,1 0 0,-1 0 0,0 0 0,0 0 0,0 0 0,0 0 0,0 0 0,1 1 0,-1-1 0,0 1 0,0-1 0,0 1 0,1 0 0,-1 0 0,0-1 0,1 1 0,-1 0 0,1 0 0,-1 1 0,1-1 0,-1 0 0,1 0 0,0 1 0,0-1 0,0 1 0,0-1 0,0 1 0,0 0 0,0-1 0,-1 4 0,-1 3 0,0 1 0,1 0 0,0-1 0,0 1 0,1 0 0,0 0 0,1 1 0,0-1 0,1 0 0,2 16 0,2 4 0,18 56 0,-5-30 0,3-2 0,2 0 0,3-1 0,48 73 0,-56-101-1365,-4-6-5461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8.651"/>
    </inkml:context>
    <inkml:brush xml:id="br0">
      <inkml:brushProperty name="width" value="0.035" units="cm"/>
      <inkml:brushProperty name="height" value="0.035" units="cm"/>
    </inkml:brush>
  </inkml:definitions>
  <inkml:trace contextRef="#ctx0" brushRef="#br0">77 261 24575,'0'6'0,"0"-1"0,10-4 0,7-4 0,-1-1 0,0-1 0,0 0 0,-1-1 0,0-1 0,0 0 0,0-1 0,-1-1 0,0 0 0,-1 0 0,0-2 0,16-16 0,-25 24 0,-1-1 0,0 0 0,0 0 0,-1 0 0,1 0 0,-1 0 0,0-1 0,0 1 0,0-1 0,-1 1 0,1-1 0,-1 0 0,0 1 0,-1-1 0,1 0 0,-1 0 0,0-6 0,0 8 0,-1-1 0,0 1 0,0 0 0,0-1 0,0 1 0,-1 0 0,1 0 0,-1 0 0,0 0 0,0 0 0,0 0 0,0 1 0,0-1 0,-1 0 0,1 1 0,-1 0 0,0 0 0,1 0 0,-1 0 0,0 0 0,0 0 0,0 1 0,-1-1 0,-4-1 0,-1 0 0,1 1 0,-1 0 0,1 0 0,-1 1 0,0 0 0,1 1 0,-1-1 0,0 2 0,0-1 0,1 1 0,-1 1 0,0-1 0,1 2 0,-1-1 0,1 1 0,0 0 0,0 1 0,0 0 0,0 0 0,1 1 0,0-1 0,0 2 0,0-1 0,0 1 0,1 0 0,0 0 0,0 1 0,1 0 0,0 0 0,0 0 0,0 1 0,1 0 0,0 0 0,1 0 0,0 0 0,0 0 0,0 1 0,1-1 0,1 1 0,-1-1 0,2 1 0,-1 0 0,1 0 0,0-1 0,1 1 0,0 0 0,2 9 0,0-7 0,0 0 0,0 0 0,2-1 0,-1 1 0,1-1 0,1 0 0,-1-1 0,2 1 0,-1-1 0,1 0 0,1 0 0,0-1 0,0 0 0,0-1 0,13 9 0,-10-9 0,0-1 0,0 0 0,0-1 0,1 0 0,-1-1 0,1-1 0,0 1 0,0-2 0,1 0 0,-1 0 0,0-1 0,1-1 0,22-1 0,12-7-1365,-4-2-5461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9.083"/>
    </inkml:context>
    <inkml:brush xml:id="br0">
      <inkml:brushProperty name="width" value="0.035" units="cm"/>
      <inkml:brushProperty name="height" value="0.035" units="cm"/>
    </inkml:brush>
  </inkml:definitions>
  <inkml:trace contextRef="#ctx0" brushRef="#br0">180 220 24575,'0'-16'0,"-1"0"0,0 0 0,-1 0 0,0 1 0,-1-1 0,-1 0 0,-1 1 0,0 0 0,-1 0 0,-12-22 0,17 35 0,0 1 0,0-1 0,0 0 0,-1 0 0,1 1 0,0-1 0,-1 1 0,1-1 0,-1 1 0,0 0 0,1 0 0,-1-1 0,0 1 0,0 0 0,0 1 0,0-1 0,0 0 0,0 0 0,0 1 0,0-1 0,0 1 0,0 0 0,0 0 0,-2 0 0,1 0 0,1 1 0,-1 0 0,1-1 0,0 1 0,-1 0 0,1 1 0,0-1 0,0 0 0,-1 1 0,1-1 0,0 1 0,1 0 0,-1-1 0,0 1 0,0 0 0,1 0 0,-1 0 0,1 1 0,-2 2 0,-4 8 0,0 1 0,2 0 0,-1 1 0,2-1 0,-1 1 0,2 0 0,-3 23 0,4-2 0,0 0 0,4 41 0,1-42 0,2 0 0,1-1 0,1 1 0,2-1 0,2-1 0,1 0 0,1 0 0,33 57 0,-40-81 20,-1-1 0,1 0 0,1 0 0,-1 0 0,13 10 0,-15-15-144,1 0 0,-1 0 1,1 0-1,-1 0 0,1-1 0,0 0 1,0 0-1,0 0 0,0-1 0,0 1 1,11 0-1,14-1-6702</inkml:trace>
  <inkml:trace contextRef="#ctx0" brushRef="#br0" timeOffset="1">163 429 24575,'-13'0'0,"-11"0"0,-3 0 0,-1 3 0,3 0 0,5 4 0,8-1 0,10-1 0,7-1 0,9-1 0,10-2 0,7 0 0,5-1 0,6-3 0,0-3 0,2-4 0,-6-1-8191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59.467"/>
    </inkml:context>
    <inkml:brush xml:id="br0">
      <inkml:brushProperty name="width" value="0.035" units="cm"/>
      <inkml:brushProperty name="height" value="0.035" units="cm"/>
    </inkml:brush>
  </inkml:definitions>
  <inkml:trace contextRef="#ctx0" brushRef="#br0">53 22 24575,'-2'-2'0,"0"0"0,-1 0 0,1 0 0,-1 0 0,1 1 0,-1-1 0,0 1 0,0-1 0,0 1 0,0 0 0,0 0 0,0 1 0,0-1 0,0 0 0,-5 1 0,7 0 0,1 0 0,0 1 0,-1-1 0,1 1 0,0-1 0,0 0 0,0 1 0,-1-1 0,1 1 0,0-1 0,0 1 0,0-1 0,0 1 0,0-1 0,0 1 0,0-1 0,0 0 0,0 1 0,0-1 0,0 1 0,0-1 0,0 1 0,0-1 0,1 1 0,-1-1 0,0 1 0,0-1 0,1 1 0,7 19 0,-5-14 0,2 10 0,0 0 0,-1 1 0,0-1 0,2 33 0,-5 71 0,-1-45 0,13 186 0,-7-211 0,2 1 0,2-2 0,19 57 0,-10-65-1365,-9-25-5461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0.153"/>
    </inkml:context>
    <inkml:brush xml:id="br0">
      <inkml:brushProperty name="width" value="0.035" units="cm"/>
      <inkml:brushProperty name="height" value="0.035" units="cm"/>
    </inkml:brush>
  </inkml:definitions>
  <inkml:trace contextRef="#ctx0" brushRef="#br0">1 93 24575,'0'-2'0,"3"-4"0,3-2 0,4 0 0,5-1 0,6 0 0,7-2 0,5-2 0,5-1 0,-5 2-8191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0.536"/>
    </inkml:context>
    <inkml:brush xml:id="br0">
      <inkml:brushProperty name="width" value="0.035" units="cm"/>
      <inkml:brushProperty name="height" value="0.035" units="cm"/>
    </inkml:brush>
  </inkml:definitions>
  <inkml:trace contextRef="#ctx0" brushRef="#br0">1 164 24575,'5'-28'0,"2"0"0,1 1 0,20-45 0,-21 63 0,-2 13 0,0 19 0,-5-22 0,19 344 0,-16-206 0,6 158-1365,-8-262-5461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0.873"/>
    </inkml:context>
    <inkml:brush xml:id="br0">
      <inkml:brushProperty name="width" value="0.035" units="cm"/>
      <inkml:brushProperty name="height" value="0.035" units="cm"/>
    </inkml:brush>
  </inkml:definitions>
  <inkml:trace contextRef="#ctx0" brushRef="#br0">49 211 24575,'-2'-9'0,"-3"19"0,-3 20 0,-3 38 0,-2 87 0,10-108 0,-3 199 0,26-439 0,-2 50 0,-14 89 0,-4 27 0,3 1 0,0-1 0,1 0 0,16-49 0,-20 75 0,0 0 0,1 0 0,-1 0 0,0-1 0,1 1 0,-1 0 0,1 0 0,0 0 0,-1 0 0,1 0 0,0 0 0,0 0 0,-1 0 0,1 0 0,0 1 0,0-1 0,0 0 0,0 0 0,0 1 0,0-1 0,0 1 0,1-1 0,1 0 0,-2 1 0,0 1 0,0-1 0,0 0 0,0 1 0,0-1 0,0 1 0,0-1 0,0 1 0,0-1 0,0 1 0,0 0 0,0 0 0,0-1 0,0 1 0,0 0 0,-1 0 0,1 0 0,0 0 0,0 1 0,5 7 0,-1 1 0,-1-1 0,8 21 0,11 45 0,31 85 0,-47-143 0,1-1 0,1-1 0,0 1 0,1-1 0,0-1 0,1 0 0,16 16 0,-23-26 0,-1-1 0,1 0 0,0 0 0,1 0 0,-1 0 0,0 0 0,1-1 0,0 0 0,-1 0 0,1 0 0,0-1 0,0 0 0,0 0 0,8 1 0,-9-2 0,0 0 0,0 0 0,0-1 0,1 0 0,-1 0 0,0 0 0,0 0 0,0-1 0,-1 1 0,1-1 0,0 0 0,0 0 0,-1 0 0,0-1 0,1 1 0,-1-1 0,0 0 0,3-4 0,2-2 0,-1-1 0,0 0 0,0-1 0,-1 0 0,0 0 0,-1 0 0,-1-1 0,0 0 0,0 0 0,-1 0 0,2-21 0,-1 3 0,-2-1 0,-1 0 0,-5-47 0,1 43 0,-2 0 0,-1 0 0,-1 1 0,-2 0 0,-15-34 0,23 65 0,-1-1 0,0 0 0,0 1 0,0 0 0,0-1 0,0 1 0,-1 0 0,0 0 0,-4-4 0,6 6 0,0 0 0,0 1 0,0-1 0,-1 1 0,1-1 0,0 1 0,0 0 0,0-1 0,0 1 0,0 0 0,-1 0 0,1 0 0,0-1 0,0 1 0,0 1 0,-1-1 0,1 0 0,0 0 0,0 0 0,0 1 0,-1-1 0,1 0 0,0 1 0,0-1 0,0 1 0,0-1 0,0 1 0,0 0 0,0 0 0,0-1 0,0 1 0,0 0 0,1 0 0,-1 0 0,-1 1 0,-1 2-97,-1 1-1,1-1 1,0 1-1,1-1 1,-1 1-1,1 0 1,0 0-1,0 0 1,1 0-1,-1 0 1,1 1-1,0-1 0,0 10 1,2 2-6729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1.230"/>
    </inkml:context>
    <inkml:brush xml:id="br0">
      <inkml:brushProperty name="width" value="0.035" units="cm"/>
      <inkml:brushProperty name="height" value="0.035" units="cm"/>
    </inkml:brush>
  </inkml:definitions>
  <inkml:trace contextRef="#ctx0" brushRef="#br0">213 197 24575,'11'-14'0,"-1"-1"0,14-28 0,-21 38 0,-1-1 0,1 0 0,-1 0 0,-1 1 0,1-1 0,-1 0 0,0 0 0,0 0 0,-1-1 0,1 1 0,-2-10 0,0 14 0,1 0 0,0 0 0,-1 0 0,0 0 0,1 0 0,-1 0 0,0 0 0,0 0 0,0 0 0,-1 0 0,1 0 0,0 0 0,-1 1 0,1-1 0,-1 1 0,1-1 0,-1 1 0,0-1 0,0 1 0,1 0 0,-1 0 0,0 0 0,0 0 0,0 0 0,0 1 0,-1-1 0,1 0 0,0 1 0,0 0 0,0-1 0,0 1 0,0 0 0,-1 0 0,1 0 0,0 0 0,0 1 0,-4 0 0,1 0 0,0 0 0,-1 0 0,1 1 0,0 0 0,0 0 0,0 0 0,0 0 0,0 1 0,1 0 0,-1 0 0,1 0 0,0 1 0,0-1 0,-5 6 0,5-3 0,1-1 0,0 1 0,-1 1 0,2-1 0,-1 0 0,1 1 0,0-1 0,0 1 0,1-1 0,0 1 0,0 0 0,0 0 0,1-1 0,0 1 0,1 0 0,-1 0 0,1 0 0,1-1 0,1 8 0,6 13 0,0-1 0,2 0 0,18 33 0,-18-37 0,12 21 0,-9-17 0,0 1 0,-2 1 0,12 39 0,-23-65 0,0 1 0,0 0 0,-1 0 0,1 0 0,-1 0 0,0 0 0,0 0 0,0 0 0,0 0 0,0 0 0,-1 0 0,0 0 0,1 0 0,-1-1 0,0 1 0,0 0 0,0 0 0,-1-1 0,1 1 0,-1-1 0,1 1 0,-1-1 0,-2 3 0,-1-2 0,1 1 0,0-1 0,-1 0 0,0-1 0,1 1 0,-1-1 0,0 0 0,0 0 0,0-1 0,-1 0 0,1 1 0,-6-1 0,-8 1-227,0 0-1,-1-2 1,1 0-1,0-1 1,-35-6-1,20-1-6598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1.587"/>
    </inkml:context>
    <inkml:brush xml:id="br0">
      <inkml:brushProperty name="width" value="0.035" units="cm"/>
      <inkml:brushProperty name="height" value="0.035" units="cm"/>
    </inkml:brush>
  </inkml:definitions>
  <inkml:trace contextRef="#ctx0" brushRef="#br0">44 221 24575,'1'-14'0,"0"0"0,6-20 0,-2 6 0,1 8 0,-4 15 0,-5 13 0,-15 57 0,3 2 0,3-1 0,-4 81 0,15-128 0,1 0 0,1 0 0,0 0 0,1-1 0,1 1 0,1 0 0,1-1 0,1 0 0,13 30 0,-16-41 0,0 0 0,1-1 0,0 1 0,0-1 0,1 0 0,-1 0 0,1-1 0,1 0 0,-1 0 0,1 0 0,0 0 0,0-1 0,0 0 0,0 0 0,1 0 0,0-1 0,0 0 0,0-1 0,0 1 0,0-1 0,0-1 0,1 1 0,-1-1 0,1-1 0,-1 1 0,0-1 0,10-1 0,-4-1 0,-1 0 0,1 0 0,-1-1 0,0-1 0,0 0 0,0-1 0,0 0 0,-1-1 0,17-10 0,-14 6 0,0-1 0,-1-1 0,0 0 0,-1 0 0,0-1 0,13-20 0,-9 8 0,-1 0 0,-1 0 0,-2-1 0,-1-1 0,0 0 0,-2-1 0,-2 0 0,6-34 0,-6 11 0,1-55 0,-7 81 0,-2 0 0,-1 0 0,-1 1 0,-8-32 0,0 25-1365,5 22-5461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1.965"/>
    </inkml:context>
    <inkml:brush xml:id="br0">
      <inkml:brushProperty name="width" value="0.035" units="cm"/>
      <inkml:brushProperty name="height" value="0.035" units="cm"/>
    </inkml:brush>
  </inkml:definitions>
  <inkml:trace contextRef="#ctx0" brushRef="#br0">83 248 24575,'-16'250'0,"0"-39"0,16-202 0,-2 30 0,2-38 0,-1 1 0,1 0 0,0-1 0,0 1 0,-1-1 0,1 1 0,-1-1 0,0 1 0,1-1 0,-1 1 0,0-1 0,0 1 0,0-1 0,0 0 0,0 0 0,0 1 0,0-1 0,-2 1 0,3-2 0,-1 0 0,1 0 0,-1 0 0,0-1 0,1 1 0,-1 0 0,1 0 0,-1-1 0,0 1 0,1 0 0,-1-1 0,1 1 0,-1 0 0,1-1 0,-1 1 0,1-1 0,0 1 0,-1-1 0,1 1 0,-1-1 0,1 1 0,0-1 0,0 1 0,-1-1 0,1 0 0,0 1 0,0-1 0,0 1 0,0-1 0,-1-1 0,-6-21 0,2-6 0,1 0 0,1 0 0,1 0 0,3-31 0,3 3 0,12-62 0,-6 68 0,23-75 0,-26 106 0,1 0 0,0 1 0,2 0 0,0 1 0,1-1 0,20-24 0,-26 37 0,1 1 0,-1-1 0,1 1 0,1 0 0,-1 1 0,0-1 0,1 1 0,0 1 0,0-1 0,0 1 0,1 1 0,7-3 0,-11 4 0,-1 0 0,0 1 0,0-1 0,0 1 0,1 0 0,-1 0 0,0 0 0,0 0 0,1 1 0,-1-1 0,0 1 0,0 0 0,0 0 0,0 0 0,0 0 0,0 0 0,0 1 0,0 0 0,0-1 0,-1 1 0,1 0 0,0 0 0,-1 0 0,0 1 0,0-1 0,1 1 0,-1-1 0,-1 1 0,1 0 0,0-1 0,1 5 0,0-2 0,-1 1 0,1 1 0,-1-1 0,0 0 0,-1 1 0,0-1 0,0 0 0,0 1 0,-1 0 0,0-1 0,0 1 0,0-1 0,-3 11 0,1-8 0,-1 0 0,0 0 0,-1 0 0,0 0 0,0 0 0,-1-1 0,0 0 0,-9 12 0,0-5 0,0 1 0,-1-2 0,-1 0 0,0-1 0,-1 0 0,0-1 0,-34 16 0,-2-4-1365,34-17-5461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2.019"/>
    </inkml:context>
    <inkml:brush xml:id="br0">
      <inkml:brushProperty name="width" value="0.035" units="cm"/>
      <inkml:brushProperty name="height" value="0.035" units="cm"/>
    </inkml:brush>
  </inkml:definitions>
  <inkml:trace contextRef="#ctx0" brushRef="#br0">54 542 24575,'-8'-4'0,"0"-1"0,0-1 0,-10-8 0,6 3 0,33 55 0,12 20 0,-3 1 0,-3 2 0,-2 1 0,-4 1 0,18 99 0,-39-165 0,12 40 0,-12-43 0,0 0 0,0 1 0,0-1 0,0 0 0,0 0 0,0 0 0,0 0 0,0 0 0,0 0 0,0 0 0,0 0 0,0 0 0,0 1 0,0-1 0,0 0 0,0 0 0,0 0 0,0 0 0,0 0 0,0 0 0,0 0 0,0 0 0,0 0 0,0 0 0,0 0 0,0 0 0,0 0 0,0 1 0,1-1 0,-1 0 0,0 0 0,0 0 0,0 0 0,0 0 0,0 0 0,0 0 0,0 0 0,0 0 0,0 0 0,0 0 0,1 0 0,-1 0 0,0 0 0,0 0 0,0 0 0,0 0 0,0 0 0,0 0 0,0 0 0,0 0 0,0 0 0,0 0 0,1 0 0,-1 0 0,0 0 0,0 0 0,0 0 0,0-1 0,0 1 0,0 0 0,0 0 0,0 0 0,0 0 0,0 0 0,3-9 0,-1-14 0,0-247 0,2-28 0,-3 271 0,9-165 0,-5 143 0,20-89 0,-22 128 0,0-1 0,1 1 0,0-1 0,6-11 0,-9 21 0,0-1 0,-1 1 0,1-1 0,0 1 0,0-1 0,0 1 0,0 0 0,0 0 0,0-1 0,0 1 0,1 0 0,-1 0 0,0 0 0,1 0 0,-1 0 0,1 1 0,-1-1 0,1 0 0,-1 1 0,1-1 0,-1 1 0,1-1 0,-1 1 0,1 0 0,0 0 0,-1-1 0,1 1 0,0 0 0,-1 1 0,1-1 0,0 0 0,-1 0 0,1 1 0,-1-1 0,1 1 0,2 1 0,3 2 0,0 1 0,0 0 0,0 0 0,-1 1 0,0 0 0,0 0 0,0 0 0,7 12 0,37 65 0,-39-64 0,53 94-104,181 312-1157,-210-369-5565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3.016"/>
    </inkml:context>
    <inkml:brush xml:id="br0">
      <inkml:brushProperty name="width" value="0.035" units="cm"/>
      <inkml:brushProperty name="height" value="0.035" units="cm"/>
    </inkml:brush>
  </inkml:definitions>
  <inkml:trace contextRef="#ctx0" brushRef="#br0">5310 660 24575,'-1'-12'0,"0"0"0,-1 0 0,0 1 0,0-1 0,-2 1 0,1-1 0,-1 1 0,-1 0 0,0 1 0,-1-1 0,0 1 0,0 0 0,-1 0 0,0 1 0,-12-11 0,-2-1 0,-1 1 0,-1 1 0,0 1 0,-51-29 0,7 11 12,-2 3 0,-131-42 0,-156-18-719,123 49 309,-2 11 0,-1 10 0,-332 9 0,359 23 398,-334 56 0,391-34 0,2 5 0,-274 107 0,303-89 0,2 6 0,-181 122 0,162-83 0,-202 188 0,253-204-101,4 5 0,-106 141 1,155-181 62,3 2 0,1 0 0,2 2 0,3 1 1,2 1-1,3 1 0,-15 65 0,27-81 175,2 0 0,2 1 1,1 0-1,2 0 0,6 55 0,2-45 185,2 0 1,2 0-1,31 87 0,-16-72-214,4-1 0,2-2 0,2-2 0,4-1 0,2-1 0,69 77 0,-55-78-100,3-3-1,2-2 1,2-3-1,2-3 1,2-2-1,110 55 1,-79-55-139,1-3 1,2-5-1,1-5 1,145 27-1,-63-30 81,2-8 0,213-3 1,370-48 79,-54-46-30,-608 57 0,-1-5 0,-2-4 0,-1-4 0,166-80 0,-157 53-12,-4-5 0,118-93 1,169-188-24,-342 296 123,-3-3-1,-3-1 1,-1-2 0,-3-3-1,-3 0 1,-3-3 0,-2-1 0,41-111-1,-50 101-87,-4-1 0,-3-1 0,11-124 0,-23 135 0,-4-1 0,-2 0 0,-3 1 0,-20-107 0,16 134 0,-2 0 0,-1 0 0,-2 1 0,-2 1 0,-1 0 0,-1 1 0,-2 0 0,-2 2 0,-1 0 0,-1 2 0,-1 0 0,-2 2 0,-48-42 0,13 23 0,-1 3 0,-133-71 0,95 66 0,-149-49 0,94 53-1365,122 38-5461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3.402"/>
    </inkml:context>
    <inkml:brush xml:id="br0">
      <inkml:brushProperty name="width" value="0.035" units="cm"/>
      <inkml:brushProperty name="height" value="0.035" units="cm"/>
    </inkml:brush>
  </inkml:definitions>
  <inkml:trace contextRef="#ctx0" brushRef="#br0">2670 1 24575,'-6'11'0,"-6"14"0,-3 3-8191</inkml:trace>
  <inkml:trace contextRef="#ctx0" brushRef="#br0" timeOffset="1">65 3135 24575,'-11'14'0,"-14"17"0,-4 5-8191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7.298"/>
    </inkml:context>
    <inkml:brush xml:id="br0">
      <inkml:brushProperty name="width" value="0.035" units="cm"/>
      <inkml:brushProperty name="height" value="0.035" units="cm"/>
    </inkml:brush>
  </inkml:definitions>
  <inkml:trace contextRef="#ctx0" brushRef="#br0">43 1 24575,'-9'0'0,"-7"2"0,-2 2-8191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7.662"/>
    </inkml:context>
    <inkml:brush xml:id="br0">
      <inkml:brushProperty name="width" value="0.035" units="cm"/>
      <inkml:brushProperty name="height" value="0.035" units="cm"/>
    </inkml:brush>
  </inkml:definitions>
  <inkml:trace contextRef="#ctx0" brushRef="#br0">0 32 24575,'14'-14'0,"5"-4"-8191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9.229"/>
    </inkml:context>
    <inkml:brush xml:id="br0">
      <inkml:brushProperty name="width" value="0.035" units="cm"/>
      <inkml:brushProperty name="height" value="0.035" units="cm"/>
    </inkml:brush>
  </inkml:definitions>
  <inkml:trace contextRef="#ctx0" brushRef="#br0">250 512 24575,'-185'-10'0,"122"5"0,63 5 0,0 0 0,0 0 0,0 0 0,0 0 0,0 0 0,0 0 0,0 0 0,0 0 0,0 0 0,0 0 0,0 0 0,0 0 0,0-1 0,0 1 0,0 0 0,0 0 0,0 0 0,0 0 0,0 0 0,0 0 0,0 0 0,0 0 0,0 0 0,0 0 0,0 0 0,0 0 0,0 0 0,-1 0 0,1 0 0,0 0 0,0 0 0,0 0 0,0 0 0,0 0 0,0-1 0,0 1 0,0 0 0,0 0 0,0 0 0,0 0 0,11-3 0,21-3 0,372-30-84,-155 15-961,806-82-3169,1407-192 2800,-2313 272 3223,-129 18-274,-20 3-1087,-9 2-1144,-16 1-3834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09.728"/>
    </inkml:context>
    <inkml:brush xml:id="br0">
      <inkml:brushProperty name="width" value="0.035" units="cm"/>
      <inkml:brushProperty name="height" value="0.035" units="cm"/>
    </inkml:brush>
  </inkml:definitions>
  <inkml:trace contextRef="#ctx0" brushRef="#br0">1 72 24575,'1'-6'0,"1"1"0,0 0 0,0 0 0,0 0 0,1 1 0,0-1 0,6-8 0,-8 12 0,0-1 0,0 0 0,1 0 0,-1 1 0,1-1 0,0 1 0,-1-1 0,1 1 0,0 0 0,0 0 0,0 0 0,0 0 0,0 0 0,0 0 0,0 0 0,0 1 0,0-1 0,0 1 0,0-1 0,0 1 0,4 0 0,-4 0 0,1 1 0,-1-1 0,0 1 0,1 0 0,-1 0 0,0 0 0,0 0 0,0 0 0,0 0 0,0 0 0,0 1 0,0-1 0,0 1 0,-1 0 0,1-1 0,-1 1 0,1 0 0,-1 0 0,1 0 0,0 3 0,12 23 0,-2 1 0,-2 0 0,0 0 0,10 62 0,-17-77 0,30 175 0,8 218 0,-34-252-1365,-7-120-5461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0.098"/>
    </inkml:context>
    <inkml:brush xml:id="br0">
      <inkml:brushProperty name="width" value="0.035" units="cm"/>
      <inkml:brushProperty name="height" value="0.035" units="cm"/>
    </inkml:brush>
  </inkml:definitions>
  <inkml:trace contextRef="#ctx0" brushRef="#br0">22 216 24575,'-1'0'0,"0"0"0,0 0 0,1 0 0,-1 0 0,0 1 0,0-1 0,0 0 0,0 0 0,0 1 0,0-1 0,1 1 0,-1-1 0,0 1 0,0-1 0,0 1 0,1-1 0,-1 1 0,0 0 0,1-1 0,-1 1 0,1 0 0,-1 0 0,1-1 0,-1 1 0,1 0 0,-1 0 0,1 0 0,0 0 0,-1 0 0,1-1 0,0 1 0,0 2 0,0-2 0,-1 1 0,1-1 0,0 0 0,0 1 0,0-1 0,1 1 0,-1-1 0,0 1 0,0-1 0,1 1 0,-1-1 0,1 1 0,-1-1 0,1 0 0,0 1 0,0-1 0,-1 0 0,1 0 0,0 0 0,1 2 0,3 1 0,1-1 0,-1 1 0,1-1 0,-1 0 0,1-1 0,0 1 0,0-1 0,13 3 0,52 6 0,-65-10 0,301 6 0,-219-8 0,-72 1 0,-1 1 0,-1-2 0,1 0 0,21-4 0,-33 5 0,0-1 0,0 0 0,0 0 0,0 0 0,0 0 0,0 0 0,0-1 0,-1 1 0,1-1 0,-1 0 0,1 1 0,-1-1 0,0 0 0,0-1 0,1 1 0,-2 0 0,1-1 0,0 1 0,0-1 0,-1 1 0,1-1 0,1-5 0,17-81 0,-17 71 0,0 0 0,1 0 0,1 1 0,1-1 0,0 1 0,1 0 0,12-19 0,-19 35 0,0 1 0,1-1 0,-1 0 0,1 0 0,-1 0 0,1 1 0,-1-1 0,1 0 0,0 1 0,-1-1 0,1 1 0,0-1 0,0 0 0,-1 1 0,1 0 0,0-1 0,0 1 0,0-1 0,1 1 0,-2 0 0,0 0 0,1 0 0,-1 1 0,1-1 0,-1 0 0,0 0 0,1 1 0,-1-1 0,1 0 0,-1 1 0,0-1 0,0 0 0,1 1 0,-1-1 0,0 1 0,0-1 0,1 0 0,-1 1 0,0-1 0,0 1 0,0-1 0,0 1 0,0-1 0,1 1 0,-1 0 0,0 4 0,1 1 0,-1-1 0,1 0 0,-2 12 0,-3 5-341,-1 0 0,-1 0-1,-11 26 1,2-8-6485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0.492"/>
    </inkml:context>
    <inkml:brush xml:id="br0">
      <inkml:brushProperty name="width" value="0.035" units="cm"/>
      <inkml:brushProperty name="height" value="0.035" units="cm"/>
    </inkml:brush>
  </inkml:definitions>
  <inkml:trace contextRef="#ctx0" brushRef="#br0">8 116 24575,'-4'-37'0,"3"32"0,0-1 0,0 0 0,0 0 0,1 0 0,0 0 0,0 1 0,1-1 0,0 0 0,2-8 0,-3 13 0,0 0 0,0 1 0,0-1 0,1 1 0,-1-1 0,0 0 0,0 1 0,1-1 0,-1 1 0,0-1 0,1 1 0,-1-1 0,1 1 0,-1-1 0,1 1 0,-1 0 0,1-1 0,-1 1 0,1 0 0,-1-1 0,1 1 0,0 0 0,-1-1 0,1 1 0,-1 0 0,1 0 0,0 0 0,-1 0 0,1 0 0,-1 0 0,1 0 0,0 0 0,-1 0 0,1 0 0,0 0 0,-1 0 0,1 0 0,0 0 0,-1 1 0,1-1 0,-1 0 0,1 0 0,-1 1 0,1-1 0,-1 0 0,2 1 0,0 1 0,0 0 0,1 0 0,-1 0 0,0 1 0,0-1 0,0 1 0,0-1 0,2 5 0,6 14 0,-2 1 0,0 0 0,-1 0 0,7 44 0,3 94 0,-10-56-682,-13 176-1,2-239-6143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0.862"/>
    </inkml:context>
    <inkml:brush xml:id="br0">
      <inkml:brushProperty name="width" value="0.035" units="cm"/>
      <inkml:brushProperty name="height" value="0.035" units="cm"/>
    </inkml:brush>
  </inkml:definitions>
  <inkml:trace contextRef="#ctx0" brushRef="#br0">122 676 24575,'-14'-33'0,"-58"-157"0,63 160 0,1 0 0,2 0 0,1-1 0,-2-45 0,6 66 0,2 1 0,-1-1 0,1 0 0,1 1 0,0-1 0,0 0 0,1 1 0,0 0 0,0 0 0,1 0 0,1 0 0,-1 1 0,1-1 0,1 1 0,8-10 0,-5 9 0,0 1 0,0-1 0,1 2 0,0 0 0,0 0 0,1 0 0,0 2 0,0-1 0,0 1 0,1 1 0,21-6 0,-9 5 0,1 1 0,0 1 0,0 1 0,0 1 0,1 1 0,-1 1 0,0 2 0,0 0 0,0 2 0,29 9 0,-31-7 0,-1 1 0,0 1 0,-1 1 0,0 1 0,0 0 0,-1 2 0,-1 0 0,0 2 0,-1 0 0,0 1 0,16 19 0,-27-26 0,1 0 0,-2 1 0,1 0 0,-1 1 0,-1-1 0,0 1 0,0 0 0,-1 1 0,-1-1 0,4 17 0,-6-20 0,0 1 0,-1-1 0,1 1 0,-2-1 0,1 1 0,-1-1 0,-1 1 0,1-1 0,-1 0 0,-1 1 0,0-1 0,0 0 0,0-1 0,-1 1 0,-6 9 0,-3 0 15,0-1 0,-2 0 0,1-1 0,-2 0 0,0-1 0,-1-1 0,-34 21 0,-6-2-758,-75 30 1,78-39-6084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1.255"/>
    </inkml:context>
    <inkml:brush xml:id="br0">
      <inkml:brushProperty name="width" value="0.035" units="cm"/>
      <inkml:brushProperty name="height" value="0.035" units="cm"/>
    </inkml:brush>
  </inkml:definitions>
  <inkml:trace contextRef="#ctx0" brushRef="#br0">1 216 24575,'1'-1'0,"1"0"0,-1 0 0,0 0 0,1 0 0,-1 0 0,0 0 0,0-1 0,1 1 0,-1-1 0,0 1 0,-1-1 0,1 1 0,0-1 0,0 1 0,-1-1 0,1 0 0,0-1 0,5-9 0,-2 6 0,0 1 0,0-1 0,1 1 0,0 0 0,0 0 0,0 1 0,1-1 0,-1 1 0,1 0 0,0 1 0,0-1 0,12-3 0,-8 3 0,-1 2 0,1-1 0,0 1 0,0 1 0,0 0 0,0 0 0,1 1 0,12 1 0,-10 1 0,1 0 0,-1 0 0,0 2 0,0-1 0,0 2 0,0-1 0,-1 2 0,0 0 0,0 0 0,0 1 0,-1 1 0,0 0 0,15 14 0,-16-11 0,-1 0 0,-1 0 0,1 1 0,-2 0 0,0 1 0,0-1 0,-1 1 0,-1 0 0,7 28 0,-9-32 0,-2 0 0,1 0 0,-1 1 0,0-1 0,-1 1 0,0-1 0,-1 0 0,0 1 0,0-1 0,-1 1 0,0-1 0,-1 0 0,1 0 0,-2 0 0,-7 15 0,9-22 0,1 1 0,-1 0 0,0-1 0,0 0 0,1 1 0,-2-1 0,1 0 0,0 0 0,0 0 0,-1 0 0,1 0 0,-1-1 0,1 1 0,-1-1 0,0 0 0,1 1 0,-1-1 0,0 0 0,0-1 0,0 1 0,0-1 0,0 1 0,0-1 0,0 0 0,-5 0 0,5-1 0,-1 0 0,1 0 0,-1 0 0,1 0 0,0-1 0,-1 0 0,1 1 0,0-1 0,0 0 0,0-1 0,1 1 0,-1 0 0,0-1 0,1 0 0,0 1 0,0-1 0,-1 0 0,2 0 0,-1 0 0,0-1 0,-1-3 0,-2-6 0,1 0 0,0 0 0,1-1 0,1 1 0,0-1 0,1 1 0,0-1 0,1 0 0,1 1 0,0-1 0,4-19 0,1 7 0,0 0 0,2 0 0,1 1 0,24-48 0,-28 63 0,2-1 0,-1 0 0,1 1 0,1 1 0,0-1 0,17-15 0,-19 20 0,0 1 0,1-1 0,-1 1 0,1 1 0,0-1 0,0 1 0,0 0 0,0 1 0,0 0 0,1 0 0,-1 1 0,11-2 0,15 2-1365,-4 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2:42.799"/>
    </inkml:context>
    <inkml:brush xml:id="br0">
      <inkml:brushProperty name="width" value="0.035" units="cm"/>
      <inkml:brushProperty name="height" value="0.035" units="cm"/>
    </inkml:brush>
  </inkml:definitions>
  <inkml:trace contextRef="#ctx0" brushRef="#br0">31 637 24575,'-1'0'0,"-1"0"0,1 1 0,0-1 0,0 0 0,0 0 0,0 0 0,0 0 0,0-1 0,0 1 0,-1 0 0,1 0 0,0-1 0,0 1 0,0-1 0,0 1 0,0-1 0,0 1 0,0-1 0,0 1 0,0-1 0,1 0 0,-1 0 0,0 1 0,0-1 0,0 0 0,1 0 0,-1 0 0,1 0 0,-1 0 0,0-2 0,1 2 0,0-1 0,0 1 0,0-1 0,1 0 0,-1 1 0,1-1 0,-1 1 0,1-1 0,-1 1 0,1 0 0,0-1 0,0 1 0,0 0 0,0-1 0,0 1 0,0 0 0,0 0 0,0 0 0,0 0 0,1 0 0,-1 0 0,2-1 0,51-33 0,111-53 0,-89 51 0,-43 20 0,225-129 0,-252 142 0,22-13 0,-27 17 0,-1-1 0,1 1 0,-1 0 0,1 0 0,0-1 0,-1 1 0,1 0 0,0 0 0,-1 0 0,1 0 0,-1 0 0,1 0 0,0 0 0,-1 0 0,1 0 0,0 0 0,-1 0 0,1 0 0,0 1 0,-1-1 0,1 0 0,-1 0 0,1 1 0,-1-1 0,1 0 0,0 1 0,-1-1 0,1 0 0,-1 1 0,0-1 0,1 1 0,-1-1 0,1 1 0,-1-1 0,0 1 0,1-1 0,-1 1 0,0-1 0,1 1 0,-1 0 0,25 79 0,13 32 0,68 131 0,-105-240 0,0 0 0,0 1 0,0-1 0,0 0 0,0 0 0,-1 0 0,1 1 0,-1 4 0,0-8 0,0 0 0,0 1 0,0-1 0,0 0 0,0 0 0,0 0 0,0 1 0,0-1 0,-1 0 0,1 0 0,0 0 0,0 0 0,0 0 0,0 1 0,0-1 0,0 0 0,0 0 0,-1 0 0,1 0 0,0 0 0,0 0 0,0 1 0,0-1 0,0 0 0,-1 0 0,1 0 0,0 0 0,0 0 0,0 0 0,-1 0 0,1 0 0,0 0 0,0 0 0,0 0 0,0 0 0,-1 0 0,1 0 0,0 0 0,0 0 0,0 0 0,-1 0 0,1 0 0,0 0 0,0 0 0,-16-13 0,-10-19 0,2-2 0,1 0 0,1-1 0,2-1 0,-21-55 0,27 57 0,1-1 0,-14-63 0,24 85 0,1-1 0,0 1 0,1-1 0,0 0 0,1 0 0,1 1 0,0-1 0,1 0 0,1 1 0,6-22 0,-7 29 0,1 0 0,0 0 0,1 0 0,-1 0 0,1 1 0,0-1 0,0 1 0,1 0 0,0 0 0,0 1 0,0-1 0,8-4 0,-5 4 0,1 0 0,1 0 0,-1 1 0,1 0 0,-1 1 0,1 0 0,16-3 0,-10 4 0,0 1 0,0 0 0,-1 1 0,1 0 0,0 2 0,0 0 0,-1 0 0,1 1 0,-1 1 0,23 10 0,-32-12 0,0 1 0,0 0 0,0 0 0,-1 1 0,1 0 0,-1 0 0,0 0 0,-1 0 0,1 1 0,-1 0 0,1 0 0,3 6 0,-6-7 0,-1-1 0,1 0 0,-1 1 0,0-1 0,0 1 0,0-1 0,0 1 0,0-1 0,-1 1 0,0 0 0,0-1 0,0 1 0,0-1 0,0 1 0,-1 0 0,0-1 0,0 1 0,0-1 0,0 1 0,0-1 0,0 1 0,-1-1 0,-2 4 0,-5 7 0,0-1 0,-1 0 0,-1-1 0,0 0 0,-14 12 0,-67 51 0,72-60 0,-26 20 0,46-35 0,0 0 0,0 0 0,-1 0 0,1 0 0,0 1 0,0-1 0,-1 0 0,1 0 0,0 0 0,0 0 0,0 0 0,-1 1 0,1-1 0,0 0 0,0 0 0,0 0 0,0 0 0,0 1 0,-1-1 0,1 0 0,0 0 0,0 1 0,0-1 0,0 0 0,0 0 0,0 1 0,0-1 0,0 0 0,0 0 0,0 1 0,0-1 0,0 0 0,0 0 0,0 0 0,0 1 0,0-1 0,0 0 0,0 0 0,0 1 0,12 0 0,24-7 0,-32 5 0,155-23 0,-136 22 0,1 2 0,-1 0 0,0 1 0,44 8 0,-59-7 0,-1 0 0,0 1 0,0-1 0,0 1 0,0 1 0,0-1 0,-1 1 0,0 1 0,1-1 0,6 8 0,-10-10 0,-1 0 0,0 1 0,0-1 0,0 1 0,0-1 0,-1 1 0,1 0 0,-1 0 0,1 0 0,-1 0 0,0 0 0,0 0 0,0 0 0,-1 0 0,1 0 0,-1 0 0,0 0 0,1 1 0,-1-1 0,-1 0 0,1 0 0,0 0 0,-1 0 0,0 1 0,0-1 0,-2 5 0,-1 0 0,0-1 0,-1 1 0,0-1 0,0 0 0,0 0 0,-1-1 0,0 0 0,-1 0 0,1 0 0,-1-1 0,-12 8 0,2-3 0,-1-1 0,0 0 0,0-1 0,-20 5 0,20-7 40,0-2 0,-20 3 0,32-6-189,0 0 1,-1-1-1,1 0 1,0 0-1,-1-1 1,1 1-1,0-1 1,-1-1-1,-9-3 1,-4-5-6678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1.616"/>
    </inkml:context>
    <inkml:brush xml:id="br0">
      <inkml:brushProperty name="width" value="0.035" units="cm"/>
      <inkml:brushProperty name="height" value="0.035" units="cm"/>
    </inkml:brush>
  </inkml:definitions>
  <inkml:trace contextRef="#ctx0" brushRef="#br0">63 81 24575,'7'-1'0,"0"1"0,0-1 0,0 0 0,0 0 0,-1-1 0,1 0 0,0 0 0,-1-1 0,0 0 0,0 0 0,1 0 0,-2-1 0,1 0 0,0 0 0,-1 0 0,0-1 0,0 0 0,8-9 0,-6 0 0,-7 14 0,0 0 0,0 0 0,0 0 0,0 0 0,0-1 0,0 1 0,0 0 0,0 0 0,0 0 0,0 0 0,0-1 0,0 1 0,-1 0 0,1 0 0,0 0 0,0 0 0,0-1 0,0 1 0,0 0 0,0 0 0,0 0 0,-1 0 0,1 0 0,0-1 0,0 1 0,0 0 0,0 0 0,0 0 0,-1 0 0,1 0 0,0 0 0,0 0 0,0 0 0,0 0 0,-1 0 0,1 0 0,0 0 0,-2 0 0,0 0 0,1 0 0,-1 1 0,0-1 0,1 0 0,-1 1 0,0 0 0,1-1 0,-1 1 0,1 0 0,-1 0 0,1 0 0,-2 1 0,-14 13 0,2 1 0,-1 1 0,2 0 0,1 0 0,0 2 0,1-1 0,1 2 0,1 0 0,-11 27 0,16-34 0,1 0 0,0 1 0,0-1 0,2 1 0,0 0 0,0 0 0,1 0 0,1 1 0,2 16 0,-2-25 0,1 0 0,0-1 0,0 1 0,1 0 0,0 0 0,0 0 0,0-1 0,1 1 0,0-1 0,0 0 0,0 0 0,1 0 0,-1 0 0,1-1 0,0 1 0,1-1 0,-1 0 0,1 0 0,0 0 0,0-1 0,0 0 0,0 0 0,11 4 0,-4-3 0,-1-1 0,1 0 0,-1-1 0,1 0 0,0-1 0,0-1 0,0 1 0,0-2 0,0 0 0,0 0 0,-1-1 0,1-1 0,0 0 0,-1 0 0,0-1 0,0-1 0,17-9 0,-19 9 0,1 0 0,-1-1 0,-1 0 0,1-1 0,-1 0 0,0 0 0,-1-1 0,1 0 0,-2 0 0,1-1 0,-1 0 0,0 0 0,-1 0 0,0-1 0,-1 1 0,0-1 0,0-1 0,-1 1 0,3-17 0,-5 15 0,0-1 0,0 1 0,-2 0 0,0-1 0,0 1 0,-1 0 0,0 0 0,-1 0 0,-1 0 0,0 0 0,0 1 0,-1-1 0,0 1 0,-12-16 0,13 21 0,-1-1 0,0 1 0,-1 0 0,1 0 0,-1 1 0,0 0 0,-1 0 0,1 0 0,-1 1 0,0 0 0,0 0 0,0 1 0,-1 0 0,1 0 0,-1 0 0,0 1 0,0 1 0,1-1 0,-1 1 0,0 0 0,0 1 0,-1 0 0,-8 1 0,8 0-105,-1 1 0,1 0 0,0 1 0,0-1 0,1 2 0,-1-1 0,0 1 0,1 0 0,0 1 0,0 0 0,1 1 0,-13 10 0,3 2-6721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4.258"/>
    </inkml:context>
    <inkml:brush xml:id="br0">
      <inkml:brushProperty name="width" value="0.035" units="cm"/>
      <inkml:brushProperty name="height" value="0.035" units="cm"/>
    </inkml:brush>
  </inkml:definitions>
  <inkml:trace contextRef="#ctx0" brushRef="#br0">186 1332 24575,'29'-50'0,"-22"41"0,0-2 0,-1 1 0,0-1 0,-1 0 0,0 0 0,-1-1 0,5-19 0,-9 30 0,1-1 0,-1 1 0,0-1 0,0 1 0,0-1 0,0 1 0,0 0 0,0-1 0,0 1 0,-1-1 0,1 1 0,0-1 0,-1 1 0,1 0 0,-2-2 0,2 2 0,-1 1 0,1-1 0,-1 1 0,1-1 0,-1 1 0,0-1 0,1 1 0,-1 0 0,1-1 0,-1 1 0,0 0 0,1-1 0,-1 1 0,0 0 0,1 0 0,-1 0 0,0 0 0,1 0 0,-1-1 0,0 1 0,0 1 0,0-1 0,-3 0 0,1 1 0,-1 0 0,1 0 0,-1 0 0,1 1 0,0-1 0,0 1 0,-1 0 0,1 0 0,-3 3 0,-12 10 0,2 1 0,0 0 0,1 1 0,0 1 0,2 0 0,-21 36 0,20-27 0,2-1 0,0 1 0,1 1 0,-11 52 0,19-67 0,1 0 0,0-1 0,1 1 0,1 0 0,0 0 0,1 0 0,4 22 0,-4-29 0,0-1 0,1 0 0,0 0 0,0 0 0,0 0 0,0 0 0,1 0 0,0-1 0,0 1 0,0-1 0,0 0 0,1 0 0,0 0 0,0 0 0,0-1 0,0 0 0,0 1 0,1-1 0,0-1 0,-1 1 0,7 1 0,3 1 0,0-1 0,1-1 0,-1-1 0,1 0 0,0-1 0,0 0 0,0-1 0,0-1 0,0 0 0,-1-1 0,1-1 0,0 0 0,-1-1 0,20-8 0,-7 1 0,0-1 0,-1-1 0,-1-2 0,0 0 0,-1-2 0,32-27 0,-38 27 0,-1 0 0,19-26 0,-28 34 0,-2 0 0,0-1 0,0 0 0,0-1 0,-2 1 0,8-22 0,-12 31 0,1-1 0,-1 0 0,1 0 0,-1 0 0,0 0 0,0 0 0,0 1 0,0-1 0,0 0 0,0 0 0,-1 0 0,1 0 0,-1 0 0,1 1 0,-1-1 0,1 0 0,-1 1 0,0-1 0,0 0 0,0 1 0,0-1 0,0 1 0,0-1 0,-1 1 0,1-1 0,0 1 0,-1 0 0,1 0 0,-1 0 0,1 0 0,-1 0 0,-2-1 0,1 0 0,-1 1 0,0 0 0,1 0 0,-1 0 0,0 0 0,0 1 0,0-1 0,0 1 0,0 0 0,0 0 0,0 0 0,1 1 0,-1-1 0,-6 3 0,10-3 0,-1 0 0,1 0 0,0 0 0,-1 0 0,1 0 0,0 0 0,-1 0 0,1 0 0,0 0 0,-1 0 0,1 0 0,0 0 0,0 0 0,-1 0 0,1 0 0,0 1 0,-1-1 0,1 0 0,0 0 0,0 0 0,-1 0 0,1 1 0,0-1 0,0 0 0,-1 0 0,1 1 0,0-1 0,0 0 0,0 1 0,0-1 0,-1 0 0,1 0 0,0 1 0,0-1 0,0 0 0,0 1 0,0-1 0,0 0 0,0 1 0,0-1 0,0 0 0,0 1 0,0-1 0,0 0 0,0 1 0,0-1 0,0 0 0,0 1 0,0-1 0,1 0 0,-1 0 0,0 1 0,0-1 0,0 0 0,0 1 0,1-1 0,-1 0 0,0 0 0,0 1 0,1-1 0,-1 0 0,0 0 0,0 0 0,1 0 0,-1 1 0,1-1 0,21 11 0,-8-8 0,1-1 0,-1-1 0,0 0 0,0 0 0,0-1 0,1-1 0,15-3 0,9-3 0,49-16 0,-74 19 0,0-1 0,-1 0 0,1-1 0,-1 0 0,0-1 0,20-14 0,-30 19 0,0-1 0,-1 1 0,1 0 0,0-1 0,-1 0 0,0 0 0,0 0 0,0 0 0,0 0 0,0 0 0,0 0 0,-1 0 0,0-1 0,1 1 0,-1-1 0,0 1 0,-1-1 0,1 1 0,-1-1 0,0 0 0,1 1 0,-2-1 0,1 0 0,0 1 0,-1-1 0,1 1 0,-1-1 0,0 1 0,0-1 0,-1 1 0,-2-6 0,-1 0 0,0 2 0,0-1 0,-1 0 0,0 1 0,0 0 0,-1 1 0,0-1 0,0 1 0,0 1 0,-1-1 0,0 1 0,0 0 0,-11-4 0,10 5 0,0 0 0,0 1 0,0 0 0,-1 0 0,1 1 0,-1 0 0,0 1 0,1 0 0,-1 0 0,0 1 0,0 0 0,-15 3 0,19-1 0,0-1 0,0 2 0,0-1 0,0 0 0,0 1 0,1 0 0,-1 1 0,1-1 0,0 1 0,0 0 0,0 0 0,-4 6 0,2-2 0,1 0 0,0 1 0,1-1 0,-1 1 0,2 0 0,-8 19 0,6-7 0,0 0 0,2 0 0,0 0 0,1 0 0,2 1 0,0 33 0,2-42 0,0 0 0,1 0 0,0-1 0,1 1 0,0 0 0,1-1 0,1 0 0,9 20 0,-10-25 0,0 0 0,1-1 0,0 0 0,0 0 0,0 0 0,1 0 0,-1-1 0,1 0 0,1 0 0,-1-1 0,1 1 0,0-1 0,0-1 0,0 0 0,12 5 0,0-4 0,-1 0 0,2 0 0,-1-2 0,0 0 0,0-2 0,1 0 0,-1-1 0,33-6 0,-15 0 0,-1-2 0,0-2 0,55-23 0,-54 17 0,-1-2 0,-1-1 0,0-2 0,-2-1 0,-1-2 0,0-1 0,-2-1 0,-1-2 0,-2-1 0,37-51 0,-57 72 0,-1-1 0,-1 0 0,0-1 0,0 1 0,-1-1 0,0 0 0,-1 0 0,0 0 0,-1-1 0,2-12 0,-4 19 0,0 0 0,0 0 0,-1 1 0,1-1 0,-1 0 0,0 0 0,0 0 0,0 1 0,-1-1 0,0 1 0,0-1 0,0 1 0,0 0 0,-1 0 0,0 0 0,0 0 0,0 0 0,0 0 0,0 1 0,-1-1 0,0 1 0,1 0 0,-1 0 0,0 1 0,-1-1 0,-4-2 0,3 3 0,1 0 0,0 0 0,0 0 0,-1 1 0,1-1 0,-1 1 0,1 1 0,-1-1 0,0 1 0,1 0 0,-1 0 0,-6 1 0,3 1 0,0 0 0,1 0 0,0 1 0,-1 0 0,1 1 0,0 0 0,-8 5 0,-3 4 0,0 2 0,1 0 0,0 0 0,-29 36 0,30-30 0,1-1 0,1 2 0,-19 35 0,29-48 0,0 1 0,1 0 0,0-1 0,1 2 0,0-1 0,1 0 0,0 1 0,1-1 0,0 1 0,0-1 0,2 18 0,0-23 0,0 0 0,0 0 0,1 0 0,-1 0 0,1 0 0,1 0 0,-1 0 0,0-1 0,1 1 0,0-1 0,0 0 0,1 0 0,-1 0 0,1 0 0,0 0 0,0-1 0,0 0 0,0 0 0,0 0 0,1 0 0,0-1 0,-1 1 0,1-1 0,0 0 0,0-1 0,0 1 0,8 0 0,-1 1 0,0-2 0,0 1 0,0-2 0,1 0 0,-1 0 0,0-1 0,1 0 0,-1-1 0,0-1 0,20-7 0,-18 5 0,0-1 0,0-1 0,-1-1 0,0 0 0,0 0 0,-1-1 0,0-1 0,-1 0 0,17-19 0,-15 13 0,-1-1 0,-1 0 0,0 0 0,-1-2 0,-1 1 0,10-28 0,-6 2 0,-2-1 0,-1 0 0,-3-1 0,-2 0 0,0-77 0,-6 54 0,-16-126 0,15 187 0,1 0 0,-1-1 0,-1 1 0,0 0 0,-7-14 0,10 21 0,-1 0 0,1 0 0,-1 0 0,1 1 0,-1-1 0,0 0 0,1 0 0,-1 1 0,0-1 0,0 0 0,0 1 0,1-1 0,-1 0 0,0 1 0,0 0 0,0-1 0,0 1 0,0-1 0,0 1 0,0 0 0,0 0 0,-1-1 0,0 2 0,1-1 0,-1 1 0,0 0 0,1-1 0,-1 1 0,1 0 0,0 0 0,-1 0 0,1 0 0,0 0 0,-1 0 0,1 0 0,0 1 0,0-1 0,0 0 0,0 1 0,0-1 0,-1 3 0,-8 14 0,2-1 0,-1 1 0,2 1 0,1-1 0,0 1 0,-4 26 0,-10 120 0,16-118 0,3 1 0,2-1 0,8 60 0,-6-84 0,2 0 0,0 0 0,1-1 0,2 0 0,0 0 0,1-1 0,1 0 0,22 33 0,-28-49 0,0 0 0,0 0 0,0 0 0,0-1 0,1 0 0,0 0 0,0 0 0,0 0 0,0-1 0,0 0 0,1 0 0,0 0 0,-1-1 0,1 0 0,0 0 0,0 0 0,12 1 0,-11-3 0,0 1 0,0-2 0,-1 1 0,1-1 0,0 0 0,0-1 0,-1 1 0,1-1 0,-1-1 0,0 1 0,1-1 0,-1 0 0,0 0 0,-1-1 0,1 0 0,6-6 0,-2 1 0,-1-1 0,0-1 0,0 1 0,-1-1 0,-1-1 0,0 1 0,0-1 0,-1-1 0,-1 1 0,0-1 0,-1 0 0,0 0 0,2-17 0,-1 1 0,-1-1 0,-2 1 0,-1-1 0,-1 1 0,-4-32 0,3 54 0,-4-25 0,5 30 0,0 0 0,-1 1 0,1-1 0,-1 0 0,0 1 0,1-1 0,-1 1 0,0-1 0,0 1 0,0-1 0,0 1 0,0-1 0,0 1 0,-2-2 0,2 3 0,1 0 0,-1 0 0,1 0 0,-1 0 0,1 0 0,-1 0 0,1 0 0,-1 0 0,1 0 0,-1 0 0,1 0 0,-1 0 0,1 1 0,-1-1 0,1 0 0,-1 0 0,1 0 0,-1 1 0,1-1 0,-1 0 0,1 1 0,0-1 0,-1 0 0,1 1 0,-1-1 0,1 1 0,0-1 0,0 0 0,-1 1 0,1-1 0,0 1 0,0-1 0,-1 1 0,1-1 0,0 1 0,0-1 0,0 1 0,0-1 0,0 2 0,-7 22 0,2 3 0,2 0 0,0 1 0,2 29 0,2-38 0,1-1 0,0 1 0,1-1 0,1 0 0,10 29 0,-13-44 0,0 1 0,1 0 0,0 0 0,0 0 0,0-1 0,0 1 0,1-1 0,-1 0 0,1 0 0,0 0 0,0 0 0,0 0 0,0 0 0,1-1 0,-1 1 0,1-1 0,-1 0 0,1 0 0,0-1 0,0 1 0,0-1 0,0 0 0,0 0 0,0 0 0,0 0 0,0-1 0,0 1 0,0-1 0,0 0 0,0-1 0,1 1 0,5-2 0,-2 0 0,-1 0 0,0 0 0,1-1 0,-1 0 0,-1-1 0,1 1 0,0-1 0,-1 0 0,0-1 0,0 0 0,0 0 0,0 0 0,-1-1 0,0 1 0,0-1 0,-1 0 0,5-8 0,1-7 0,-1 1 0,-1-1 0,-1 0 0,-1 0 0,-1-1 0,-1 0 0,0 0 0,0-43 0,-4 63 0,0 0 0,-1 0 0,1-1 0,-1 1 0,1 0 0,-1 0 0,1 0 0,-1 0 0,-2-3 0,-4 1 0,-2 14 0,4 2 0,0 1 0,1 0 0,0 0 0,1 0 0,0 0 0,1 1 0,0 19 0,1-4 0,2 0 0,6 43 0,-6-64 0,1-1 0,0 1 0,0 0 0,1-1 0,-1 1 0,2-1 0,-1 0 0,1 0 0,0 0 0,1-1 0,0 1 0,0-1 0,8 8 0,-10-12 0,0 1 0,0-1 0,0 0 0,0 0 0,0 0 0,1-1 0,-1 1 0,1-1 0,-1 1 0,1-1 0,0 0 0,-1-1 0,1 1 0,0-1 0,0 1 0,0-1 0,-1 0 0,1-1 0,0 1 0,0 0 0,-1-1 0,1 0 0,0 0 0,-1 0 0,1-1 0,-1 1 0,1-1 0,-1 0 0,0 0 0,4-2 0,4-5 0,1 0 0,-2-1 0,1 0 0,-1 0 0,-1-1 0,0-1 0,0 1 0,-1-2 0,7-13 0,7-18 0,22-59 0,-3-24 0,-36 109 0,-2 0 0,0 0 0,0 0 0,-2-1 0,-1-19 0,0 33 0,-1 0 0,0 1 0,0-1 0,0 0 0,0 1 0,-1-1 0,1 1 0,-1 0 0,-1-1 0,1 1 0,0 0 0,-1 0 0,0 0 0,0 1 0,0-1 0,-6-4 0,7 6 0,0 1 0,-1-1 0,1 1 0,0 0 0,0 0 0,-1 0 0,1 0 0,-1 0 0,1 0 0,-1 1 0,1-1 0,-1 1 0,1 0 0,-1 0 0,0 0 0,1 0 0,-1 0 0,1 1 0,-1-1 0,1 1 0,-1-1 0,1 1 0,-1 0 0,1 0 0,-1 0 0,1 0 0,0 1 0,0-1 0,0 0 0,0 1 0,-4 3 0,4-3 0,-1 1 0,0-1 0,0 1 0,1 0 0,0 0 0,0 0 0,0 0 0,0 0 0,0 1 0,0-1 0,1 1 0,-1-1 0,1 1 0,0-1 0,0 1 0,1 0 0,-1-1 0,1 1 0,0 0 0,0 0 0,0 0 0,0-1 0,1 1 0,-1 0 0,1-1 0,0 1 0,0 0 0,0-1 0,1 1 0,-1-1 0,1 0 0,2 5 0,3 3 0,0 0 0,1-1 0,0 1 0,1-1 0,0-1 0,0 0 0,1 0 0,12 8 0,13 6 0,-19-13 0,0 1 0,22 21 0,-33-28 0,-1 1 0,0-1 0,0 1 0,0 0 0,-1 1 0,0-1 0,0 1 0,0-1 0,0 1 0,-1 0 0,0 0 0,1 7 0,4 30 0,-4-23 0,0-1 0,1 0 0,1 0 0,12 30 0,-15-45 0,0 1 0,0-1 0,0 0 0,1-1 0,-1 1 0,1 0 0,0-1 0,1 1 0,-1-1 0,0 0 0,1 0 0,0-1 0,-1 1 0,1-1 0,0 1 0,1-1 0,-1 0 0,0-1 0,0 1 0,1-1 0,-1 0 0,1 0 0,-1 0 0,1-1 0,5 1 0,2-2 0,1 0 0,0 0 0,0-2 0,-1 1 0,1-2 0,-1 1 0,20-10 0,-7 1 0,-1 0 0,35-25 0,-46 28 0,-1-1 0,0 0 0,-1-1 0,0 0 0,0-1 0,-1 0 0,-1-1 0,14-23 0,-13 15 0,-1 0 0,0 0 0,-2-1 0,0 0 0,4-30 0,-10 47 0,4-18 0,-1 0 0,-1 0 0,-1 0 0,0-1 0,-5-41 0,3 63 0,0 1 0,0-1 0,-1 0 0,1 1 0,0-1 0,-1 1 0,1-1 0,-1 0 0,0 1 0,0-1 0,1 1 0,-1-1 0,0 1 0,0 0 0,0-1 0,0 1 0,-1 0 0,1 0 0,0 0 0,-1 0 0,1 0 0,0 0 0,-1 0 0,1 0 0,-1 1 0,1-1 0,-1 0 0,0 1 0,1-1 0,-1 1 0,1 0 0,-1 0 0,0-1 0,1 1 0,-1 0 0,0 0 0,0 1 0,1-1 0,-1 0 0,0 0 0,1 1 0,-1-1 0,1 1 0,-3 0 0,-7 4 0,0 0 0,1 0 0,-1 1 0,-18 14 0,9-5 0,1 1 0,0 0 0,-26 31 0,36-37 0,1 1 0,0 0 0,0 1 0,1 0 0,1 0 0,0 0 0,1 1 0,-5 15 0,9-25 0,0 1 0,1-1 0,-1 1 0,1-1 0,0 0 0,0 1 0,0-1 0,0 1 0,0-1 0,1 1 0,0-1 0,0 1 0,0-1 0,0 0 0,0 1 0,0-1 0,1 0 0,0 0 0,-1 0 0,1 0 0,1 0 0,-1-1 0,0 1 0,0-1 0,1 1 0,0-1 0,-1 0 0,1 0 0,0 0 0,0 0 0,0 0 0,0-1 0,6 2 0,-4-1 0,-1 0 0,1-1 0,-1 0 0,1 0 0,0 0 0,0-1 0,-1 0 0,1 0 0,0 0 0,0 0 0,0-1 0,-1 0 0,1 0 0,0 0 0,-1 0 0,1-1 0,-1 0 0,0 0 0,1 0 0,-1 0 0,0-1 0,0 0 0,0 1 0,4-6 0,-4 4 0,-1-1 0,0 0 0,1 0 0,-2 0 0,6-10 0,10-18 0,-18 32 0,1 1 0,-1 0 0,0 0 0,1-1 0,-1 1 0,0 0 0,1 0 0,-1 0 0,0 0 0,1-1 0,-1 1 0,0 0 0,1 0 0,-1 0 0,0 0 0,1 0 0,-1 0 0,0 0 0,1 0 0,-1 0 0,1 0 0,-1 0 0,0 0 0,1 0 0,-1 0 0,0 0 0,1 1 0,-1-1 0,0 0 0,1 0 0,-1 0 0,0 0 0,1 1 0,-1-1 0,0 0 0,0 0 0,1 1 0,-1-1 0,0 0 0,0 0 0,1 1 0,-1-1 0,0 0 0,0 1 0,0-1 0,0 0 0,1 1 0,-1-1 0,0 1 0,0-1 0,0 0 0,0 1 0,0-1 0,9 25 0,-9-22 0,5 14 0,1 0 0,0 0 0,1 0 0,1-1 0,1 0 0,12 18 0,-19-31 0,1 1 0,-1-1 0,1 0 0,0 0 0,0 0 0,0 0 0,1 0 0,-1-1 0,1 1 0,-1-1 0,1 0 0,0 0 0,0 0 0,0-1 0,0 1 0,0-1 0,0 0 0,0 0 0,0-1 0,1 1 0,-1-1 0,0 0 0,0 0 0,1 0 0,-1-1 0,0 1 0,0-1 0,1 0 0,-1 0 0,0-1 0,6-2 0,1-1 0,-1-1 0,0 0 0,0 0 0,-1-1 0,1 0 0,-2-1 0,1 0 0,8-10 0,-5 3 0,-1 0 0,0-1 0,-1-1 0,10-23 0,0-8 0,-2-1 0,17-84 0,-8 12 0,-6 0 0,-5-1 0,1-150 0,-17 263 0,0-14 0,-4-35 0,3 53 0,0 1 0,1-1 0,-1 1 0,-1-1 0,1 1 0,-1 0 0,1-1 0,-1 1 0,-1 0 0,1 0 0,0 0 0,-1 0 0,0 1 0,-4-5 0,6 7 0,0 0 0,-1 1 0,1-1 0,0 0 0,-1 1 0,1-1 0,-1 1 0,1-1 0,-1 1 0,1 0 0,-1 0 0,1-1 0,-1 1 0,1 0 0,-1 1 0,1-1 0,-1 0 0,1 0 0,-1 0 0,1 1 0,-1-1 0,1 1 0,-1-1 0,1 1 0,0 0 0,-1 0 0,1-1 0,0 1 0,0 0 0,-1 0 0,1 0 0,0 0 0,-1 2 0,-4 3 0,0 0 0,1 1 0,0-1 0,-8 13 0,-1 8 0,1-1 0,1 2 0,2 0 0,0 0 0,2 1 0,1 0 0,1 0 0,2 0 0,-1 51 0,5-45 0,1 0 0,2-1 0,1 1 0,2-1 0,1 0 0,2 0 0,1-1 0,16 33 0,-14-40 0,1-2 0,1 0 0,28 37 0,-33-49 0,1-1 0,1 0 0,0 0 0,0-1 0,1 0 0,0-1 0,1-1 0,16 9 0,-24-15 8,-1 0 0,1 0 0,0-1 0,-1 1 0,1-1 0,0-1 0,0 1 0,0-1 0,0 1 0,0-2 0,0 1 0,0 0 0,0-1 0,5-1 0,-7 1-63,0 0 0,-1 0 0,1 0 0,-1 0 0,1 0 0,-1-1 0,0 1 0,1-1 0,-1 1 0,0-1 0,0 0 0,0 0 0,0 0 0,0 0 0,-1 0 0,1-1 0,0 1 0,-1 0 0,0-1 0,0 1 0,1-1 0,-2 0 0,1 1 0,0-1 0,0 0 0,0-3 0,-1-8-6771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5.435"/>
    </inkml:context>
    <inkml:brush xml:id="br0">
      <inkml:brushProperty name="width" value="0.035" units="cm"/>
      <inkml:brushProperty name="height" value="0.035" units="cm"/>
    </inkml:brush>
  </inkml:definitions>
  <inkml:trace contextRef="#ctx0" brushRef="#br0">0 8 24575,'0'0'0,"0"0"0,0-1 0,0 1 0,0 0 0,0-1 0,0 1 0,0 0 0,0 0 0,0-1 0,0 1 0,1 0 0,-1 0 0,0-1 0,0 1 0,0 0 0,0 0 0,0 0 0,0-1 0,0 1 0,1 0 0,-1 0 0,0-1 0,0 1 0,0 0 0,1 0 0,-1 0 0,0 0 0,0 0 0,0-1 0,1 1 0,-1 0 0,0 0 0,0 0 0,1 0 0,-1 0 0,0 0 0,0 0 0,1 0 0,-1 0 0,0 0 0,1 0 0,-1 0 0,0 0 0,0 0 0,1 0 0,-1 0 0,0 0 0,0 0 0,1 0 0,-1 0 0,0 0 0,0 1 0,0-1 0,1 0 0,-1 0 0,0 0 0,0 0 0,0 1 0,1-1 0,-1 0 0,0 0 0,0 1 0,14 12 0,-7 0 0,0 1 0,-1 0 0,-1 0 0,7 29 0,7 64 0,-16-87 0,7 55-64,-7-40-262,2 0 1,1-1 0,21 65 0,-17-78-6501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5.907"/>
    </inkml:context>
    <inkml:brush xml:id="br0">
      <inkml:brushProperty name="width" value="0.035" units="cm"/>
      <inkml:brushProperty name="height" value="0.035" units="cm"/>
    </inkml:brush>
  </inkml:definitions>
  <inkml:trace contextRef="#ctx0" brushRef="#br0">197 542 24575,'-14'4'0,"0"0"0,-29 3 0,36-6 0,0-1 0,0 1 0,0-1 0,-1-1 0,1 0 0,0 0 0,-12-3 0,19 4 0,0 0 0,0 0 0,-1 0 0,1 0 0,0 0 0,0 0 0,0 0 0,0 0 0,0 0 0,0 0 0,0 0 0,0 0 0,0 0 0,0 0 0,0 0 0,0-1 0,0 1 0,0 0 0,0 0 0,0 0 0,-1 0 0,1 0 0,0 0 0,0 0 0,0 0 0,0 0 0,0 0 0,0 0 0,0 0 0,0-1 0,0 1 0,0 0 0,0 0 0,0 0 0,0 0 0,0 0 0,0 0 0,0 0 0,0 0 0,0 0 0,0 0 0,0 0 0,1 0 0,-1-1 0,0 1 0,0 0 0,0 0 0,0 0 0,0 0 0,0 0 0,0 0 0,0 0 0,0 0 0,0 0 0,0 0 0,0 0 0,0 0 0,0 0 0,0 0 0,0 0 0,1 0 0,-1 0 0,0 0 0,0 0 0,9-5 0,12-2 0,130-21 0,-98 21 0,-1-3 0,0-2 0,61-23 0,-83 20-1365,-8 2-5461</inkml:trace>
  <inkml:trace contextRef="#ctx0" brushRef="#br0" timeOffset="1">69 173 24575,'-6'-6'0,"-6"-4"0,-5-6 0,1-3 0,3-1 0,9 0 0,11 1 0,9 3 0,11 2 0,9 4 0,6 2 0,4 4 0,6 2 0,1 1 0,1 2 0,-1-4 0,-4 1 0,-10-1-8191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6.269"/>
    </inkml:context>
    <inkml:brush xml:id="br0">
      <inkml:brushProperty name="width" value="0.035" units="cm"/>
      <inkml:brushProperty name="height" value="0.035" units="cm"/>
    </inkml:brush>
  </inkml:definitions>
  <inkml:trace contextRef="#ctx0" brushRef="#br0">0 228 24575,'1'4'0,"0"0"0,0-1 0,0 1 0,1 0 0,0-1 0,-1 1 0,3 3 0,4 9 0,21 65 0,-5 2 0,17 101 0,-29-125 0,-12-124 0,-10 4 0,-17-64 0,15 81 0,2 0 0,2 0 0,-3-86 0,11 122 0,0-1 0,1 1 0,0-1 0,1 1 0,0 0 0,0-1 0,1 1 0,0 0 0,0 0 0,1 1 0,0-1 0,6-7 0,-7 10 0,1 0 0,1 1 0,-1-1 0,0 1 0,1 0 0,0 1 0,0-1 0,0 1 0,1 0 0,-1 0 0,1 1 0,-1-1 0,1 1 0,0 0 0,0 1 0,0 0 0,9-1 0,-4 1 14,0 1-1,0 0 0,-1 0 0,1 2 1,0-1-1,0 1 0,-1 1 1,12 3-1,-15-3-119,-1-1 0,1 1 0,0 1 0,-1-1 0,0 1 0,0 0-1,0 0 1,0 1 0,-1-1 0,0 2 0,0-1 0,0 0 0,4 7 0,-1 4-6720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6.605"/>
    </inkml:context>
    <inkml:brush xml:id="br0">
      <inkml:brushProperty name="width" value="0.035" units="cm"/>
      <inkml:brushProperty name="height" value="0.035" units="cm"/>
    </inkml:brush>
  </inkml:definitions>
  <inkml:trace contextRef="#ctx0" brushRef="#br0">51 1 24575,'-18'15'0,"15"-12"0,-1-1 0,1 1 0,-1 0 0,1 1 0,0-1 0,0 1 0,0-1 0,-3 6 0,6-8 0,0-1 0,0 1 0,0-1 0,0 0 0,0 1 0,0-1 0,0 1 0,0-1 0,0 1 0,0-1 0,0 1 0,0-1 0,0 1 0,0-1 0,0 0 0,0 1 0,1-1 0,-1 1 0,0-1 0,0 1 0,1-1 0,-1 0 0,0 1 0,0-1 0,1 0 0,-1 1 0,0-1 0,1 0 0,-1 1 0,0-1 0,1 0 0,-1 0 0,1 1 0,-1-1 0,1 0 0,-1 0 0,0 0 0,1 0 0,-1 0 0,1 0 0,-1 0 0,1 1 0,0-1 0,24 2 0,-22-2 0,57 1 0,0-3 0,0-3 0,83-17 0,-119 16-1365,-5 0-5461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7.512"/>
    </inkml:context>
    <inkml:brush xml:id="br0">
      <inkml:brushProperty name="width" value="0.035" units="cm"/>
      <inkml:brushProperty name="height" value="0.035" units="cm"/>
    </inkml:brush>
  </inkml:definitions>
  <inkml:trace contextRef="#ctx0" brushRef="#br0">0 177 24575,'1'-23'0,"1"0"0,2 0 0,0 0 0,1 1 0,11-30 0,-16 52 0,0-1 0,0 1 0,0-1 0,0 1 0,0 0 0,0-1 0,0 1 0,0-1 0,0 1 0,0 0 0,0-1 0,1 1 0,-1 0 0,0-1 0,0 1 0,0 0 0,1-1 0,-1 1 0,0 0 0,0-1 0,1 1 0,-1 0 0,0 0 0,1-1 0,-1 1 0,0 0 0,1 0 0,-1 0 0,0-1 0,1 1 0,-1 0 0,1 0 0,-1 0 0,0 0 0,1 0 0,-1 0 0,0 0 0,2 0 0,6 15 0,0 29 0,0 119 0,-1-17 0,-4-117 0,1-1 0,2 0 0,9 32 0,-12-51 0,1 3 0,0 0 0,8 15 0,-10-24 0,0 0 0,-1 0 0,1-1 0,0 1 0,1 0 0,-1-1 0,0 1 0,1-1 0,0 0 0,-1 0 0,1 0 0,0 0 0,5 2 0,0-1 0,0-1 0,1 0 0,-1-1 0,0 0 0,1 0 0,-1-1 0,1 0 0,-1-1 0,0 0 0,1 0 0,15-4 0,5-3 0,-1-2 0,29-13 0,-41 16-170,0 0-1,-1-2 0,0 0 1,0 0-1,-1-2 0,0 0 1,24-25-1,-23 19-6655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8.294"/>
    </inkml:context>
    <inkml:brush xml:id="br0">
      <inkml:brushProperty name="width" value="0.035" units="cm"/>
      <inkml:brushProperty name="height" value="0.035" units="cm"/>
    </inkml:brush>
  </inkml:definitions>
  <inkml:trace contextRef="#ctx0" brushRef="#br0">52 166 24575,'-1'-56'0,"-1"54"0,-2 7 0,-2 9 0,-5 20 0,-11 59 0,20-82 0,0 1 0,1 0 0,1-1 0,0 1 0,0 0 0,1-1 0,0 1 0,1-1 0,5 15 0,-5-21 0,0-1 0,1 1 0,-1-1 0,1 1 0,0-1 0,1 0 0,-1 0 0,1-1 0,-1 1 0,1-1 0,0 1 0,1-1 0,-1-1 0,0 1 0,1 0 0,0-1 0,-1 0 0,1 0 0,0-1 0,0 1 0,0-1 0,0 0 0,0 0 0,1-1 0,6 1 0,-8-1 0,1 0 0,-1 0 0,0 0 0,0-1 0,0 1 0,0-1 0,1 0 0,-1-1 0,0 1 0,-1 0 0,1-1 0,0 0 0,0 0 0,-1 0 0,1-1 0,-1 1 0,0-1 0,1 0 0,-1 1 0,-1-1 0,1-1 0,0 1 0,-1 0 0,1-1 0,-1 1 0,0-1 0,0 0 0,-1 0 0,1 0 0,-1 0 0,2-6 0,-2 6 0,-1 0 0,0 0 0,1-1 0,-2 1 0,1 0 0,0 0 0,-1 0 0,1 0 0,-1 0 0,0 0 0,-1 1 0,1-1 0,-1 0 0,1 0 0,-1 1 0,-5-7 0,-1-1 0,-1 1 0,0 0 0,-19-15 0,20 19 0,0 0 0,1-1 0,0 0 0,0 0 0,1-1 0,0 0 0,-8-13 0,13 20 0,1-1 0,-1 1 0,1 0 0,-1-1 0,1 1 0,0 0 0,-1-1 0,1 1 0,0-1 0,0 1 0,0-1 0,0 1 0,0-1 0,1 1 0,-1 0 0,0-1 0,1 1 0,-1-1 0,1 1 0,0-2 0,1 1 0,-1-1 0,1 1 0,0 0 0,0 0 0,-1 0 0,2 1 0,-1-1 0,0 0 0,0 1 0,4-2 0,6-3 0,0 1 0,1 0 0,21-4 0,-23 6 0,367-73 0,-361 76 0,-17 0 0,0 0 0,0 0 0,1 0 0,-1 0 0,0 0 0,0 0 0,0 1 0,0-1 0,0 0 0,0 0 0,0 0 0,0 0 0,0 0 0,0 0 0,0 0 0,1 1 0,-1-1 0,0 0 0,0 0 0,0 0 0,0 0 0,0 0 0,0 1 0,0-1 0,0 0 0,0 0 0,0 0 0,0 0 0,0 0 0,0 1 0,-1-1 0,1 0 0,0 0 0,0 0 0,0 0 0,0 0 0,0 0 0,0 0 0,0 1 0,0-1 0,0 0 0,0 0 0,0 0 0,-1 0 0,1 0 0,0 0 0,0 0 0,0 0 0,0 1 0,-27 18 0,14-10 0,3-1 0,1 0 0,1 1 0,0 0 0,0 0 0,1 1 0,0 0 0,0 0 0,1 0 0,1 1 0,0 0 0,0 1 0,1-1 0,-4 16 0,7-20 0,0-1 0,0 1 0,0-1 0,1 0 0,0 1 0,0-1 0,1 1 0,-1-1 0,1 1 0,1-1 0,-1 0 0,1 0 0,0 0 0,1 0 0,-1 0 0,1 0 0,1 0 0,-1-1 0,1 1 0,0-1 0,0 0 0,0 0 0,0-1 0,1 1 0,0-1 0,9 6 0,-8-6 0,2 0 0,-1 0 0,0-1 0,1 0 0,0 0 0,-1-1 0,1 0 0,0 0 0,0-1 0,0 0 0,0 0 0,1-1 0,-1 0 0,0-1 0,0 1 0,0-2 0,0 1 0,0-1 0,0 0 0,-1-1 0,1 0 0,0 0 0,-1 0 0,0-1 0,0 0 0,13-10 0,-13 8 0,-1 1 0,1-1 0,-1 0 0,0 0 0,-1 0 0,1-1 0,-1 0 0,-1 0 0,1-1 0,-1 1 0,-1-1 0,1 0 0,-1 0 0,-1 0 0,1 0 0,-1-1 0,-1 1 0,0 0 0,0-1 0,0 1 0,-1-1 0,0 0 0,-1 1 0,0-1 0,-4-13 0,2 12 0,-1 0 0,0 0 0,-1 1 0,0-1 0,0 1 0,-1 1 0,0-1 0,-1 1 0,0 0 0,0 0 0,-16-12 0,19 16 0,-1 1 0,1 0 0,-1 0 0,0 0 0,0 0 0,0 1 0,0-1 0,0 2 0,-1-1 0,1 0 0,0 1 0,-1 0 0,1 0 0,-1 1 0,0-1 0,1 1 0,-1 1 0,1-1 0,-1 1 0,0 0 0,1 0 0,-1 0 0,1 1 0,-5 2 0,6-2 17,0 0 0,1 0 1,-1 0-1,1 0 0,0 1 0,-4 3 0,6-5-88,0 0 1,0 0-1,0 0 0,0 1 0,0-1 1,1 0-1,-1 0 0,0 1 1,1-1-1,-1 0 0,1 1 0,-1-1 1,1 1-1,0-1 0,-1 1 1,1-1-1,0 1 0,0-1 0,0 1 1,0 1-1,4 8-6755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8.783"/>
    </inkml:context>
    <inkml:brush xml:id="br0">
      <inkml:brushProperty name="width" value="0.035" units="cm"/>
      <inkml:brushProperty name="height" value="0.035" units="cm"/>
    </inkml:brush>
  </inkml:definitions>
  <inkml:trace contextRef="#ctx0" brushRef="#br0">1 161 24575,'0'-1'0,"0"1"0,0-1 0,0 1 0,0 0 0,0-1 0,0 1 0,0-1 0,0 1 0,1-1 0,-1 1 0,0-1 0,0 1 0,0 0 0,1-1 0,-1 1 0,0 0 0,1-1 0,-1 1 0,0 0 0,1-1 0,-1 1 0,0 0 0,1-1 0,-1 1 0,1 0 0,-1 0 0,0 0 0,1-1 0,-1 1 0,1 0 0,-1 0 0,1 0 0,-1 0 0,1 0 0,-1 0 0,1 0 0,-1 0 0,1 0 0,-1 0 0,0 0 0,1 0 0,-1 0 0,1 0 0,-1 0 0,1 1 0,-1-1 0,1 0 0,-1 0 0,1 1 0,22 12 0,-16-5 0,0 1 0,0-1 0,-1 2 0,0-1 0,-1 1 0,0-1 0,5 17 0,21 77 0,-24-76 0,21 95 0,-18-67 0,24 67 0,-32-119 0,-5-15 0,-6-21 0,-24-65 0,-33-111 0,52 159 0,3-1 0,-5-62 0,16 107 0,-1 0 0,1 0 0,0 1 0,1-1 0,-1 0 0,1 0 0,1 0 0,-1 0 0,1 1 0,0-1 0,0 1 0,5-9 0,-5 11 0,0 0 0,0 0 0,0 1 0,1-1 0,-1 1 0,1 0 0,0-1 0,-1 1 0,1 0 0,0 1 0,0-1 0,0 0 0,1 1 0,-1 0 0,0 0 0,0 0 0,1 0 0,-1 0 0,1 1 0,-1-1 0,0 1 0,7 0 0,-2 1 0,1-1 0,0 2 0,0-1 0,-1 1 0,1 0 0,-1 1 0,0 0 0,1 1 0,-1-1 0,-1 2 0,1-1 0,-1 1 0,1 0 0,-1 0 0,-1 1 0,1 0 0,-1 0 0,6 8 0,-8-9 0,0 1 0,0 0 0,0 0 0,-1 0 0,0 0 0,0 1 0,-1-1 0,1 1 0,-2 0 0,1 0 0,-1 0 0,0 0 0,0 0 0,-1 0 0,1 0 0,-2 0 0,1 0 0,-1 0 0,0 0 0,-1 0 0,1 0 0,-6 12 0,2-8 14,-1 0-1,0 0 0,-1-1 0,0 0 1,0 0-1,-1 0 0,-1-1 1,-13 12-1,2-4-384,-1-2-1,0-1 1,-25 13 0,15-10-6455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8:43:19.360"/>
    </inkml:context>
    <inkml:brush xml:id="br0">
      <inkml:brushProperty name="width" value="0.035" units="cm"/>
      <inkml:brushProperty name="height" value="0.035" units="cm"/>
    </inkml:brush>
  </inkml:definitions>
  <inkml:trace contextRef="#ctx0" brushRef="#br0">260 256 24575,'12'-11'0,"0"-1"0,0-1 0,-1 1 0,-1-2 0,15-23 0,-23 33 0,0 1 0,-1-1 0,1 0 0,-1 0 0,0 1 0,1-1 0,-2 0 0,1 0 0,0 0 0,-1 0 0,0 0 0,0 0 0,0 0 0,-1 0 0,1 0 0,-1 0 0,0 0 0,0 0 0,0 1 0,0-1 0,-1 0 0,0 1 0,1-1 0,-1 1 0,-1-1 0,1 1 0,0 0 0,-1 0 0,-5-5 0,4 3 0,-1 2 0,1-1 0,-1 0 0,0 1 0,0 0 0,0 0 0,-1 1 0,1-1 0,-1 1 0,1 0 0,-1 0 0,0 1 0,0 0 0,0 0 0,1 0 0,-11 1 0,8 1 0,-1-1 0,1 2 0,0-1 0,0 1 0,0 1 0,0-1 0,0 1 0,0 1 0,1-1 0,-1 1 0,-7 6 0,8-5 0,-1 1 0,1 0 0,0 0 0,1 1 0,0-1 0,0 1 0,0 1 0,1-1 0,0 1 0,-5 10 0,8-13 0,-1 1 0,1 0 0,0 1 0,1-1 0,-1 0 0,1 0 0,0 1 0,1-1 0,-1 1 0,1-1 0,1 0 0,-1 1 0,1-1 0,0 0 0,3 7 0,-2-7 0,0 0 0,1 0 0,0 0 0,1-1 0,-1 1 0,1-1 0,0 0 0,0 0 0,0 0 0,1-1 0,0 0 0,0 0 0,0 0 0,0 0 0,8 3 0,11 5 0,0-1 0,38 12 0,-8-3 0,-42-15 0,-1 0 0,-1 1 0,1 0 0,-1 1 0,0 1 0,0-1 0,9 10 0,-17-14 0,0 0 0,1-1 0,-1 1 0,0 0 0,0 0 0,0 1 0,-1-1 0,1 0 0,-1 0 0,0 1 0,0-1 0,1 6 0,-2-7 0,0 1 0,0 0 0,0-1 0,0 1 0,-1 0 0,1-1 0,-1 1 0,0-1 0,0 1 0,0-1 0,0 0 0,0 1 0,0-1 0,-1 0 0,1 0 0,-1 0 0,0 0 0,1 0 0,-4 2 0,-2 3 0,-1-1 0,0 0 0,0-1 0,-1 0 0,1 0 0,-1-1 0,0 0 0,0 0 0,-1-1 0,1 0 0,-14 1 0,6-1 0,0-1 0,0 0 0,-1-2 0,1 0 0,-28-3 0,36 1 14,0 0-1,1 0 0,-1-1 0,1 0 1,0-1-1,-1 1 0,1-2 1,-8-5-1,13 8-70,0 1 0,1-1 0,-1 0 0,1 0-1,-1 0 1,1-1 0,0 1 0,0 0 0,0-1 0,1 0 0,-1 1 0,0-1-1,1 0 1,0 0 0,-1 0 0,1 0 0,1 0 0,-1 0 0,0 0 0,1 0 0,-1 0-1,1 0 1,0-1 0,0 1 0,1-6 0,3-4-6769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1/3/2024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1/3/2024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1/3/2024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1/3/2024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334.xml"/><Relationship Id="rId7" Type="http://schemas.openxmlformats.org/officeDocument/2006/relationships/image" Target="../media/image1995.png"/><Relationship Id="rId2" Type="http://schemas.openxmlformats.org/officeDocument/2006/relationships/image" Target="../media/image139.png"/><Relationship Id="rId1" Type="http://schemas.openxmlformats.org/officeDocument/2006/relationships/slideLayout" Target="../slideLayouts/slideLayout4.xml"/><Relationship Id="rId6" Type="http://schemas.openxmlformats.org/officeDocument/2006/relationships/customXml" Target="../ink/ink336.xml"/><Relationship Id="rId5" Type="http://schemas.openxmlformats.org/officeDocument/2006/relationships/customXml" Target="../ink/ink335.xml"/><Relationship Id="rId4" Type="http://schemas.openxmlformats.org/officeDocument/2006/relationships/image" Target="../media/image1112.png"/></Relationships>
</file>

<file path=ppt/slides/_rels/slide11.xml.rels><?xml version="1.0" encoding="UTF-8" standalone="yes"?>
<Relationships xmlns="http://schemas.openxmlformats.org/package/2006/relationships"><Relationship Id="rId3" Type="http://schemas.openxmlformats.org/officeDocument/2006/relationships/customXml" Target="../ink/ink337.xml"/><Relationship Id="rId2" Type="http://schemas.openxmlformats.org/officeDocument/2006/relationships/image" Target="../media/image139.png"/><Relationship Id="rId1" Type="http://schemas.openxmlformats.org/officeDocument/2006/relationships/slideLayout" Target="../slideLayouts/slideLayout4.xml"/><Relationship Id="rId5" Type="http://schemas.openxmlformats.org/officeDocument/2006/relationships/customXml" Target="../ink/ink338.xml"/><Relationship Id="rId4" Type="http://schemas.openxmlformats.org/officeDocument/2006/relationships/image" Target="../media/image1112.png"/></Relationships>
</file>

<file path=ppt/slides/_rels/slide12.xml.rels><?xml version="1.0" encoding="UTF-8" standalone="yes"?>
<Relationships xmlns="http://schemas.openxmlformats.org/package/2006/relationships"><Relationship Id="rId3" Type="http://schemas.openxmlformats.org/officeDocument/2006/relationships/customXml" Target="../ink/ink339.xml"/><Relationship Id="rId7" Type="http://schemas.openxmlformats.org/officeDocument/2006/relationships/image" Target="../media/image3078.png"/><Relationship Id="rId2" Type="http://schemas.openxmlformats.org/officeDocument/2006/relationships/image" Target="../media/image139.png"/><Relationship Id="rId1" Type="http://schemas.openxmlformats.org/officeDocument/2006/relationships/slideLayout" Target="../slideLayouts/slideLayout4.xml"/><Relationship Id="rId6" Type="http://schemas.openxmlformats.org/officeDocument/2006/relationships/customXml" Target="../ink/ink341.xml"/><Relationship Id="rId5" Type="http://schemas.openxmlformats.org/officeDocument/2006/relationships/customXml" Target="../ink/ink340.xml"/><Relationship Id="rId4" Type="http://schemas.openxmlformats.org/officeDocument/2006/relationships/image" Target="../media/image1112.png"/></Relationships>
</file>

<file path=ppt/slides/_rels/slide13.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31.png"/></Relationships>
</file>

<file path=ppt/slides/_rels/slide16.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hyperlink" Target="https://tools.hana.ondemand.com/#cloud" TargetMode="External"/><Relationship Id="rId7" Type="http://schemas.openxmlformats.org/officeDocument/2006/relationships/image" Target="../media/image33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 Id="rId9" Type="http://schemas.openxmlformats.org/officeDocument/2006/relationships/image" Target="../media/image337.png"/></Relationships>
</file>

<file path=ppt/slides/_rels/slide17.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39.png"/><Relationship Id="rId4" Type="http://schemas.openxmlformats.org/officeDocument/2006/relationships/image" Target="../media/image338.png"/></Relationships>
</file>

<file path=ppt/slides/_rels/slide1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342.png"/><Relationship Id="rId7" Type="http://schemas.openxmlformats.org/officeDocument/2006/relationships/image" Target="../media/image34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45.png"/><Relationship Id="rId5" Type="http://schemas.openxmlformats.org/officeDocument/2006/relationships/image" Target="../media/image344.png"/><Relationship Id="rId10" Type="http://schemas.openxmlformats.org/officeDocument/2006/relationships/image" Target="../media/image349.png"/><Relationship Id="rId4" Type="http://schemas.openxmlformats.org/officeDocument/2006/relationships/image" Target="../media/image343.png"/><Relationship Id="rId9" Type="http://schemas.openxmlformats.org/officeDocument/2006/relationships/image" Target="../media/image348.png"/></Relationships>
</file>

<file path=ppt/slides/_rels/slide2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117" Type="http://schemas.openxmlformats.org/officeDocument/2006/relationships/image" Target="../media/image62.png"/><Relationship Id="rId21" Type="http://schemas.openxmlformats.org/officeDocument/2006/relationships/image" Target="../media/image15.png"/><Relationship Id="rId63" Type="http://schemas.openxmlformats.org/officeDocument/2006/relationships/customXml" Target="../ink/ink32.xml"/><Relationship Id="rId159" Type="http://schemas.openxmlformats.org/officeDocument/2006/relationships/image" Target="../media/image83.png"/><Relationship Id="rId170" Type="http://schemas.openxmlformats.org/officeDocument/2006/relationships/customXml" Target="../ink/ink86.xml"/><Relationship Id="rId226" Type="http://schemas.openxmlformats.org/officeDocument/2006/relationships/customXml" Target="../ink/ink114.xml"/><Relationship Id="rId268" Type="http://schemas.openxmlformats.org/officeDocument/2006/relationships/customXml" Target="../ink/ink135.xml"/><Relationship Id="rId11" Type="http://schemas.openxmlformats.org/officeDocument/2006/relationships/image" Target="../media/image10.png"/><Relationship Id="rId32" Type="http://schemas.openxmlformats.org/officeDocument/2006/relationships/customXml" Target="../ink/ink16.xml"/><Relationship Id="rId53" Type="http://schemas.openxmlformats.org/officeDocument/2006/relationships/customXml" Target="../ink/ink27.xml"/><Relationship Id="rId74" Type="http://schemas.openxmlformats.org/officeDocument/2006/relationships/image" Target="../media/image41.png"/><Relationship Id="rId128" Type="http://schemas.openxmlformats.org/officeDocument/2006/relationships/customXml" Target="../ink/ink65.xml"/><Relationship Id="rId149" Type="http://schemas.openxmlformats.org/officeDocument/2006/relationships/image" Target="../media/image78.png"/><Relationship Id="rId5" Type="http://schemas.openxmlformats.org/officeDocument/2006/relationships/image" Target="../media/image7.png"/><Relationship Id="rId95" Type="http://schemas.openxmlformats.org/officeDocument/2006/relationships/image" Target="../media/image51.png"/><Relationship Id="rId160" Type="http://schemas.openxmlformats.org/officeDocument/2006/relationships/customXml" Target="../ink/ink81.xml"/><Relationship Id="rId181" Type="http://schemas.openxmlformats.org/officeDocument/2006/relationships/image" Target="../media/image94.png"/><Relationship Id="rId216" Type="http://schemas.openxmlformats.org/officeDocument/2006/relationships/customXml" Target="../ink/ink109.xml"/><Relationship Id="rId237" Type="http://schemas.openxmlformats.org/officeDocument/2006/relationships/image" Target="../media/image122.png"/><Relationship Id="rId258" Type="http://schemas.openxmlformats.org/officeDocument/2006/relationships/customXml" Target="../ink/ink130.xml"/><Relationship Id="rId22" Type="http://schemas.openxmlformats.org/officeDocument/2006/relationships/customXml" Target="../ink/ink11.xml"/><Relationship Id="rId43" Type="http://schemas.openxmlformats.org/officeDocument/2006/relationships/customXml" Target="../ink/ink22.xml"/><Relationship Id="rId64" Type="http://schemas.openxmlformats.org/officeDocument/2006/relationships/image" Target="../media/image36.png"/><Relationship Id="rId118" Type="http://schemas.openxmlformats.org/officeDocument/2006/relationships/customXml" Target="../ink/ink60.xml"/><Relationship Id="rId139" Type="http://schemas.openxmlformats.org/officeDocument/2006/relationships/image" Target="../media/image73.png"/><Relationship Id="rId85" Type="http://schemas.openxmlformats.org/officeDocument/2006/relationships/image" Target="../media/image46.png"/><Relationship Id="rId150" Type="http://schemas.openxmlformats.org/officeDocument/2006/relationships/customXml" Target="../ink/ink76.xml"/><Relationship Id="rId171" Type="http://schemas.openxmlformats.org/officeDocument/2006/relationships/image" Target="../media/image89.png"/><Relationship Id="rId192" Type="http://schemas.openxmlformats.org/officeDocument/2006/relationships/customXml" Target="../ink/ink97.xml"/><Relationship Id="rId206" Type="http://schemas.openxmlformats.org/officeDocument/2006/relationships/customXml" Target="../ink/ink104.xml"/><Relationship Id="rId227" Type="http://schemas.openxmlformats.org/officeDocument/2006/relationships/image" Target="../media/image117.png"/><Relationship Id="rId248" Type="http://schemas.openxmlformats.org/officeDocument/2006/relationships/customXml" Target="../ink/ink125.xml"/><Relationship Id="rId269" Type="http://schemas.openxmlformats.org/officeDocument/2006/relationships/image" Target="../media/image138.png"/><Relationship Id="rId12" Type="http://schemas.openxmlformats.org/officeDocument/2006/relationships/customXml" Target="../ink/ink6.xml"/><Relationship Id="rId33" Type="http://schemas.openxmlformats.org/officeDocument/2006/relationships/image" Target="../media/image21.png"/><Relationship Id="rId108" Type="http://schemas.openxmlformats.org/officeDocument/2006/relationships/customXml" Target="../ink/ink55.xml"/><Relationship Id="rId129" Type="http://schemas.openxmlformats.org/officeDocument/2006/relationships/image" Target="../media/image68.png"/><Relationship Id="rId54" Type="http://schemas.openxmlformats.org/officeDocument/2006/relationships/image" Target="../media/image31.png"/><Relationship Id="rId75" Type="http://schemas.openxmlformats.org/officeDocument/2006/relationships/customXml" Target="../ink/ink38.xml"/><Relationship Id="rId96" Type="http://schemas.openxmlformats.org/officeDocument/2006/relationships/customXml" Target="../ink/ink49.xml"/><Relationship Id="rId140" Type="http://schemas.openxmlformats.org/officeDocument/2006/relationships/customXml" Target="../ink/ink71.xml"/><Relationship Id="rId161" Type="http://schemas.openxmlformats.org/officeDocument/2006/relationships/image" Target="../media/image84.png"/><Relationship Id="rId182" Type="http://schemas.openxmlformats.org/officeDocument/2006/relationships/customXml" Target="../ink/ink92.xml"/><Relationship Id="rId217" Type="http://schemas.openxmlformats.org/officeDocument/2006/relationships/image" Target="../media/image112.png"/><Relationship Id="rId6" Type="http://schemas.openxmlformats.org/officeDocument/2006/relationships/customXml" Target="../ink/ink3.xml"/><Relationship Id="rId238" Type="http://schemas.openxmlformats.org/officeDocument/2006/relationships/customXml" Target="../ink/ink120.xml"/><Relationship Id="rId259" Type="http://schemas.openxmlformats.org/officeDocument/2006/relationships/image" Target="../media/image133.png"/><Relationship Id="rId23" Type="http://schemas.openxmlformats.org/officeDocument/2006/relationships/image" Target="../media/image16.png"/><Relationship Id="rId119" Type="http://schemas.openxmlformats.org/officeDocument/2006/relationships/image" Target="../media/image63.png"/><Relationship Id="rId44" Type="http://schemas.openxmlformats.org/officeDocument/2006/relationships/image" Target="../media/image26.png"/><Relationship Id="rId65" Type="http://schemas.openxmlformats.org/officeDocument/2006/relationships/customXml" Target="../ink/ink33.xml"/><Relationship Id="rId86" Type="http://schemas.openxmlformats.org/officeDocument/2006/relationships/customXml" Target="../ink/ink44.xml"/><Relationship Id="rId130" Type="http://schemas.openxmlformats.org/officeDocument/2006/relationships/customXml" Target="../ink/ink66.xml"/><Relationship Id="rId151" Type="http://schemas.openxmlformats.org/officeDocument/2006/relationships/image" Target="../media/image79.png"/><Relationship Id="rId172" Type="http://schemas.openxmlformats.org/officeDocument/2006/relationships/customXml" Target="../ink/ink87.xml"/><Relationship Id="rId193" Type="http://schemas.openxmlformats.org/officeDocument/2006/relationships/image" Target="../media/image100.png"/><Relationship Id="rId207" Type="http://schemas.openxmlformats.org/officeDocument/2006/relationships/image" Target="../media/image107.png"/><Relationship Id="rId228" Type="http://schemas.openxmlformats.org/officeDocument/2006/relationships/customXml" Target="../ink/ink115.xml"/><Relationship Id="rId249" Type="http://schemas.openxmlformats.org/officeDocument/2006/relationships/image" Target="../media/image128.png"/><Relationship Id="rId13" Type="http://schemas.openxmlformats.org/officeDocument/2006/relationships/image" Target="../media/image11.png"/><Relationship Id="rId109" Type="http://schemas.openxmlformats.org/officeDocument/2006/relationships/image" Target="../media/image58.png"/><Relationship Id="rId260" Type="http://schemas.openxmlformats.org/officeDocument/2006/relationships/customXml" Target="../ink/ink131.xml"/><Relationship Id="rId34" Type="http://schemas.openxmlformats.org/officeDocument/2006/relationships/customXml" Target="../ink/ink17.xml"/><Relationship Id="rId55" Type="http://schemas.openxmlformats.org/officeDocument/2006/relationships/customXml" Target="../ink/ink28.xml"/><Relationship Id="rId76" Type="http://schemas.openxmlformats.org/officeDocument/2006/relationships/image" Target="../media/image42.png"/><Relationship Id="rId97" Type="http://schemas.openxmlformats.org/officeDocument/2006/relationships/image" Target="../media/image52.png"/><Relationship Id="rId120" Type="http://schemas.openxmlformats.org/officeDocument/2006/relationships/customXml" Target="../ink/ink61.xml"/><Relationship Id="rId141" Type="http://schemas.openxmlformats.org/officeDocument/2006/relationships/image" Target="../media/image74.png"/><Relationship Id="rId7" Type="http://schemas.openxmlformats.org/officeDocument/2006/relationships/image" Target="../media/image8.png"/><Relationship Id="rId162" Type="http://schemas.openxmlformats.org/officeDocument/2006/relationships/customXml" Target="../ink/ink82.xml"/><Relationship Id="rId183" Type="http://schemas.openxmlformats.org/officeDocument/2006/relationships/image" Target="../media/image95.png"/><Relationship Id="rId218" Type="http://schemas.openxmlformats.org/officeDocument/2006/relationships/customXml" Target="../ink/ink110.xml"/><Relationship Id="rId239" Type="http://schemas.openxmlformats.org/officeDocument/2006/relationships/image" Target="../media/image123.png"/><Relationship Id="rId250" Type="http://schemas.openxmlformats.org/officeDocument/2006/relationships/customXml" Target="../ink/ink126.xml"/><Relationship Id="rId24" Type="http://schemas.openxmlformats.org/officeDocument/2006/relationships/customXml" Target="../ink/ink12.xml"/><Relationship Id="rId45" Type="http://schemas.openxmlformats.org/officeDocument/2006/relationships/customXml" Target="../ink/ink23.xml"/><Relationship Id="rId66" Type="http://schemas.openxmlformats.org/officeDocument/2006/relationships/image" Target="../media/image37.png"/><Relationship Id="rId87" Type="http://schemas.openxmlformats.org/officeDocument/2006/relationships/image" Target="../media/image47.png"/><Relationship Id="rId110" Type="http://schemas.openxmlformats.org/officeDocument/2006/relationships/customXml" Target="../ink/ink56.xml"/><Relationship Id="rId131" Type="http://schemas.openxmlformats.org/officeDocument/2006/relationships/image" Target="../media/image69.png"/><Relationship Id="rId152" Type="http://schemas.openxmlformats.org/officeDocument/2006/relationships/customXml" Target="../ink/ink77.xml"/><Relationship Id="rId173" Type="http://schemas.openxmlformats.org/officeDocument/2006/relationships/image" Target="../media/image90.png"/><Relationship Id="rId194" Type="http://schemas.openxmlformats.org/officeDocument/2006/relationships/customXml" Target="../ink/ink98.xml"/><Relationship Id="rId208" Type="http://schemas.openxmlformats.org/officeDocument/2006/relationships/customXml" Target="../ink/ink105.xml"/><Relationship Id="rId229" Type="http://schemas.openxmlformats.org/officeDocument/2006/relationships/image" Target="../media/image118.png"/><Relationship Id="rId240" Type="http://schemas.openxmlformats.org/officeDocument/2006/relationships/customXml" Target="../ink/ink121.xml"/><Relationship Id="rId261" Type="http://schemas.openxmlformats.org/officeDocument/2006/relationships/image" Target="../media/image134.png"/><Relationship Id="rId14" Type="http://schemas.openxmlformats.org/officeDocument/2006/relationships/customXml" Target="../ink/ink7.xml"/><Relationship Id="rId35" Type="http://schemas.openxmlformats.org/officeDocument/2006/relationships/image" Target="../media/image22.png"/><Relationship Id="rId56" Type="http://schemas.openxmlformats.org/officeDocument/2006/relationships/image" Target="../media/image32.png"/><Relationship Id="rId77" Type="http://schemas.openxmlformats.org/officeDocument/2006/relationships/customXml" Target="../ink/ink39.xml"/><Relationship Id="rId100" Type="http://schemas.openxmlformats.org/officeDocument/2006/relationships/customXml" Target="../ink/ink51.xml"/><Relationship Id="rId8" Type="http://schemas.openxmlformats.org/officeDocument/2006/relationships/customXml" Target="../ink/ink4.xml"/><Relationship Id="rId98" Type="http://schemas.openxmlformats.org/officeDocument/2006/relationships/customXml" Target="../ink/ink50.xml"/><Relationship Id="rId121" Type="http://schemas.openxmlformats.org/officeDocument/2006/relationships/image" Target="../media/image64.png"/><Relationship Id="rId142" Type="http://schemas.openxmlformats.org/officeDocument/2006/relationships/customXml" Target="../ink/ink72.xml"/><Relationship Id="rId163" Type="http://schemas.openxmlformats.org/officeDocument/2006/relationships/image" Target="../media/image85.png"/><Relationship Id="rId184" Type="http://schemas.openxmlformats.org/officeDocument/2006/relationships/customXml" Target="../ink/ink93.xml"/><Relationship Id="rId219" Type="http://schemas.openxmlformats.org/officeDocument/2006/relationships/image" Target="../media/image113.png"/><Relationship Id="rId230" Type="http://schemas.openxmlformats.org/officeDocument/2006/relationships/customXml" Target="../ink/ink116.xml"/><Relationship Id="rId251" Type="http://schemas.openxmlformats.org/officeDocument/2006/relationships/image" Target="../media/image129.png"/><Relationship Id="rId25" Type="http://schemas.openxmlformats.org/officeDocument/2006/relationships/image" Target="../media/image17.png"/><Relationship Id="rId46" Type="http://schemas.openxmlformats.org/officeDocument/2006/relationships/image" Target="../media/image27.png"/><Relationship Id="rId67" Type="http://schemas.openxmlformats.org/officeDocument/2006/relationships/customXml" Target="../ink/ink34.xml"/><Relationship Id="rId88" Type="http://schemas.openxmlformats.org/officeDocument/2006/relationships/customXml" Target="../ink/ink45.xml"/><Relationship Id="rId111" Type="http://schemas.openxmlformats.org/officeDocument/2006/relationships/image" Target="../media/image59.png"/><Relationship Id="rId132" Type="http://schemas.openxmlformats.org/officeDocument/2006/relationships/customXml" Target="../ink/ink67.xml"/><Relationship Id="rId153" Type="http://schemas.openxmlformats.org/officeDocument/2006/relationships/image" Target="../media/image80.png"/><Relationship Id="rId174" Type="http://schemas.openxmlformats.org/officeDocument/2006/relationships/customXml" Target="../ink/ink88.xml"/><Relationship Id="rId195" Type="http://schemas.openxmlformats.org/officeDocument/2006/relationships/image" Target="../media/image101.png"/><Relationship Id="rId209" Type="http://schemas.openxmlformats.org/officeDocument/2006/relationships/image" Target="../media/image108.png"/><Relationship Id="rId220" Type="http://schemas.openxmlformats.org/officeDocument/2006/relationships/customXml" Target="../ink/ink111.xml"/><Relationship Id="rId241" Type="http://schemas.openxmlformats.org/officeDocument/2006/relationships/image" Target="../media/image124.png"/><Relationship Id="rId15" Type="http://schemas.openxmlformats.org/officeDocument/2006/relationships/image" Target="../media/image12.png"/><Relationship Id="rId36" Type="http://schemas.openxmlformats.org/officeDocument/2006/relationships/customXml" Target="../ink/ink18.xml"/><Relationship Id="rId57" Type="http://schemas.openxmlformats.org/officeDocument/2006/relationships/customXml" Target="../ink/ink29.xml"/><Relationship Id="rId262" Type="http://schemas.openxmlformats.org/officeDocument/2006/relationships/customXml" Target="../ink/ink132.xml"/><Relationship Id="rId78" Type="http://schemas.openxmlformats.org/officeDocument/2006/relationships/customXml" Target="../ink/ink40.xml"/><Relationship Id="rId99" Type="http://schemas.openxmlformats.org/officeDocument/2006/relationships/image" Target="../media/image53.png"/><Relationship Id="rId101" Type="http://schemas.openxmlformats.org/officeDocument/2006/relationships/image" Target="../media/image54.png"/><Relationship Id="rId122" Type="http://schemas.openxmlformats.org/officeDocument/2006/relationships/customXml" Target="../ink/ink62.xml"/><Relationship Id="rId143" Type="http://schemas.openxmlformats.org/officeDocument/2006/relationships/image" Target="../media/image75.png"/><Relationship Id="rId164" Type="http://schemas.openxmlformats.org/officeDocument/2006/relationships/customXml" Target="../ink/ink83.xml"/><Relationship Id="rId185" Type="http://schemas.openxmlformats.org/officeDocument/2006/relationships/image" Target="../media/image96.png"/><Relationship Id="rId9" Type="http://schemas.openxmlformats.org/officeDocument/2006/relationships/image" Target="../media/image9.png"/><Relationship Id="rId210" Type="http://schemas.openxmlformats.org/officeDocument/2006/relationships/customXml" Target="../ink/ink106.xml"/><Relationship Id="rId26" Type="http://schemas.openxmlformats.org/officeDocument/2006/relationships/customXml" Target="../ink/ink13.xml"/><Relationship Id="rId231" Type="http://schemas.openxmlformats.org/officeDocument/2006/relationships/image" Target="../media/image119.png"/><Relationship Id="rId252" Type="http://schemas.openxmlformats.org/officeDocument/2006/relationships/customXml" Target="../ink/ink127.xml"/><Relationship Id="rId47" Type="http://schemas.openxmlformats.org/officeDocument/2006/relationships/customXml" Target="../ink/ink24.xml"/><Relationship Id="rId68" Type="http://schemas.openxmlformats.org/officeDocument/2006/relationships/image" Target="../media/image38.png"/><Relationship Id="rId89" Type="http://schemas.openxmlformats.org/officeDocument/2006/relationships/image" Target="../media/image48.png"/><Relationship Id="rId112" Type="http://schemas.openxmlformats.org/officeDocument/2006/relationships/customXml" Target="../ink/ink57.xml"/><Relationship Id="rId133" Type="http://schemas.openxmlformats.org/officeDocument/2006/relationships/image" Target="../media/image70.png"/><Relationship Id="rId154" Type="http://schemas.openxmlformats.org/officeDocument/2006/relationships/customXml" Target="../ink/ink78.xml"/><Relationship Id="rId175" Type="http://schemas.openxmlformats.org/officeDocument/2006/relationships/image" Target="../media/image91.png"/><Relationship Id="rId196" Type="http://schemas.openxmlformats.org/officeDocument/2006/relationships/customXml" Target="../ink/ink99.xml"/><Relationship Id="rId200" Type="http://schemas.openxmlformats.org/officeDocument/2006/relationships/customXml" Target="../ink/ink101.xml"/><Relationship Id="rId16" Type="http://schemas.openxmlformats.org/officeDocument/2006/relationships/customXml" Target="../ink/ink8.xml"/><Relationship Id="rId221" Type="http://schemas.openxmlformats.org/officeDocument/2006/relationships/image" Target="../media/image114.png"/><Relationship Id="rId242" Type="http://schemas.openxmlformats.org/officeDocument/2006/relationships/customXml" Target="../ink/ink122.xml"/><Relationship Id="rId263" Type="http://schemas.openxmlformats.org/officeDocument/2006/relationships/image" Target="../media/image135.png"/><Relationship Id="rId37" Type="http://schemas.openxmlformats.org/officeDocument/2006/relationships/image" Target="../media/image23.png"/><Relationship Id="rId58" Type="http://schemas.openxmlformats.org/officeDocument/2006/relationships/image" Target="../media/image33.png"/><Relationship Id="rId79" Type="http://schemas.openxmlformats.org/officeDocument/2006/relationships/image" Target="../media/image43.png"/><Relationship Id="rId102" Type="http://schemas.openxmlformats.org/officeDocument/2006/relationships/customXml" Target="../ink/ink52.xml"/><Relationship Id="rId123" Type="http://schemas.openxmlformats.org/officeDocument/2006/relationships/image" Target="../media/image65.png"/><Relationship Id="rId144" Type="http://schemas.openxmlformats.org/officeDocument/2006/relationships/customXml" Target="../ink/ink73.xml"/><Relationship Id="rId90" Type="http://schemas.openxmlformats.org/officeDocument/2006/relationships/customXml" Target="../ink/ink46.xml"/><Relationship Id="rId165" Type="http://schemas.openxmlformats.org/officeDocument/2006/relationships/image" Target="../media/image86.png"/><Relationship Id="rId186" Type="http://schemas.openxmlformats.org/officeDocument/2006/relationships/customXml" Target="../ink/ink94.xml"/><Relationship Id="rId211" Type="http://schemas.openxmlformats.org/officeDocument/2006/relationships/image" Target="../media/image109.png"/><Relationship Id="rId232" Type="http://schemas.openxmlformats.org/officeDocument/2006/relationships/customXml" Target="../ink/ink117.xml"/><Relationship Id="rId253" Type="http://schemas.openxmlformats.org/officeDocument/2006/relationships/image" Target="../media/image130.png"/><Relationship Id="rId27" Type="http://schemas.openxmlformats.org/officeDocument/2006/relationships/image" Target="../media/image18.png"/><Relationship Id="rId48" Type="http://schemas.openxmlformats.org/officeDocument/2006/relationships/image" Target="../media/image28.png"/><Relationship Id="rId69" Type="http://schemas.openxmlformats.org/officeDocument/2006/relationships/customXml" Target="../ink/ink35.xml"/><Relationship Id="rId113" Type="http://schemas.openxmlformats.org/officeDocument/2006/relationships/image" Target="../media/image60.png"/><Relationship Id="rId134" Type="http://schemas.openxmlformats.org/officeDocument/2006/relationships/customXml" Target="../ink/ink68.xml"/><Relationship Id="rId80" Type="http://schemas.openxmlformats.org/officeDocument/2006/relationships/customXml" Target="../ink/ink41.xml"/><Relationship Id="rId155" Type="http://schemas.openxmlformats.org/officeDocument/2006/relationships/image" Target="../media/image81.png"/><Relationship Id="rId176" Type="http://schemas.openxmlformats.org/officeDocument/2006/relationships/customXml" Target="../ink/ink89.xml"/><Relationship Id="rId197" Type="http://schemas.openxmlformats.org/officeDocument/2006/relationships/image" Target="../media/image102.png"/><Relationship Id="rId201" Type="http://schemas.openxmlformats.org/officeDocument/2006/relationships/image" Target="../media/image104.png"/><Relationship Id="rId222" Type="http://schemas.openxmlformats.org/officeDocument/2006/relationships/customXml" Target="../ink/ink112.xml"/><Relationship Id="rId243" Type="http://schemas.openxmlformats.org/officeDocument/2006/relationships/image" Target="../media/image125.png"/><Relationship Id="rId264" Type="http://schemas.openxmlformats.org/officeDocument/2006/relationships/customXml" Target="../ink/ink133.xml"/><Relationship Id="rId17" Type="http://schemas.openxmlformats.org/officeDocument/2006/relationships/image" Target="../media/image13.png"/><Relationship Id="rId38" Type="http://schemas.openxmlformats.org/officeDocument/2006/relationships/customXml" Target="../ink/ink19.xml"/><Relationship Id="rId59" Type="http://schemas.openxmlformats.org/officeDocument/2006/relationships/customXml" Target="../ink/ink30.xml"/><Relationship Id="rId103" Type="http://schemas.openxmlformats.org/officeDocument/2006/relationships/image" Target="../media/image55.png"/><Relationship Id="rId124" Type="http://schemas.openxmlformats.org/officeDocument/2006/relationships/customXml" Target="../ink/ink63.xml"/><Relationship Id="rId70" Type="http://schemas.openxmlformats.org/officeDocument/2006/relationships/image" Target="../media/image39.png"/><Relationship Id="rId91" Type="http://schemas.openxmlformats.org/officeDocument/2006/relationships/image" Target="../media/image49.png"/><Relationship Id="rId145" Type="http://schemas.openxmlformats.org/officeDocument/2006/relationships/image" Target="../media/image76.png"/><Relationship Id="rId166" Type="http://schemas.openxmlformats.org/officeDocument/2006/relationships/customXml" Target="../ink/ink84.xml"/><Relationship Id="rId187" Type="http://schemas.openxmlformats.org/officeDocument/2006/relationships/image" Target="../media/image97.png"/><Relationship Id="rId1" Type="http://schemas.openxmlformats.org/officeDocument/2006/relationships/slideLayout" Target="../slideLayouts/slideLayout5.xml"/><Relationship Id="rId212" Type="http://schemas.openxmlformats.org/officeDocument/2006/relationships/customXml" Target="../ink/ink107.xml"/><Relationship Id="rId233" Type="http://schemas.openxmlformats.org/officeDocument/2006/relationships/image" Target="../media/image120.png"/><Relationship Id="rId254" Type="http://schemas.openxmlformats.org/officeDocument/2006/relationships/customXml" Target="../ink/ink128.xml"/><Relationship Id="rId28" Type="http://schemas.openxmlformats.org/officeDocument/2006/relationships/customXml" Target="../ink/ink14.xml"/><Relationship Id="rId49" Type="http://schemas.openxmlformats.org/officeDocument/2006/relationships/customXml" Target="../ink/ink25.xml"/><Relationship Id="rId114" Type="http://schemas.openxmlformats.org/officeDocument/2006/relationships/customXml" Target="../ink/ink58.xml"/><Relationship Id="rId60" Type="http://schemas.openxmlformats.org/officeDocument/2006/relationships/image" Target="../media/image34.png"/><Relationship Id="rId81" Type="http://schemas.openxmlformats.org/officeDocument/2006/relationships/image" Target="../media/image44.png"/><Relationship Id="rId135" Type="http://schemas.openxmlformats.org/officeDocument/2006/relationships/image" Target="../media/image71.png"/><Relationship Id="rId156" Type="http://schemas.openxmlformats.org/officeDocument/2006/relationships/customXml" Target="../ink/ink79.xml"/><Relationship Id="rId177" Type="http://schemas.openxmlformats.org/officeDocument/2006/relationships/image" Target="../media/image92.png"/><Relationship Id="rId198" Type="http://schemas.openxmlformats.org/officeDocument/2006/relationships/customXml" Target="../ink/ink100.xml"/><Relationship Id="rId202" Type="http://schemas.openxmlformats.org/officeDocument/2006/relationships/customXml" Target="../ink/ink102.xml"/><Relationship Id="rId223" Type="http://schemas.openxmlformats.org/officeDocument/2006/relationships/image" Target="../media/image115.png"/><Relationship Id="rId244" Type="http://schemas.openxmlformats.org/officeDocument/2006/relationships/customXml" Target="../ink/ink123.xml"/><Relationship Id="rId18" Type="http://schemas.openxmlformats.org/officeDocument/2006/relationships/customXml" Target="../ink/ink9.xml"/><Relationship Id="rId39" Type="http://schemas.openxmlformats.org/officeDocument/2006/relationships/image" Target="../media/image24.png"/><Relationship Id="rId265" Type="http://schemas.openxmlformats.org/officeDocument/2006/relationships/image" Target="../media/image136.png"/><Relationship Id="rId50" Type="http://schemas.openxmlformats.org/officeDocument/2006/relationships/image" Target="../media/image29.png"/><Relationship Id="rId104" Type="http://schemas.openxmlformats.org/officeDocument/2006/relationships/customXml" Target="../ink/ink53.xml"/><Relationship Id="rId125" Type="http://schemas.openxmlformats.org/officeDocument/2006/relationships/image" Target="../media/image66.png"/><Relationship Id="rId146" Type="http://schemas.openxmlformats.org/officeDocument/2006/relationships/customXml" Target="../ink/ink74.xml"/><Relationship Id="rId167" Type="http://schemas.openxmlformats.org/officeDocument/2006/relationships/image" Target="../media/image87.png"/><Relationship Id="rId188" Type="http://schemas.openxmlformats.org/officeDocument/2006/relationships/customXml" Target="../ink/ink95.xml"/><Relationship Id="rId71" Type="http://schemas.openxmlformats.org/officeDocument/2006/relationships/customXml" Target="../ink/ink36.xml"/><Relationship Id="rId92" Type="http://schemas.openxmlformats.org/officeDocument/2006/relationships/customXml" Target="../ink/ink47.xml"/><Relationship Id="rId213" Type="http://schemas.openxmlformats.org/officeDocument/2006/relationships/image" Target="../media/image110.png"/><Relationship Id="rId234" Type="http://schemas.openxmlformats.org/officeDocument/2006/relationships/customXml" Target="../ink/ink118.xml"/><Relationship Id="rId2" Type="http://schemas.openxmlformats.org/officeDocument/2006/relationships/customXml" Target="../ink/ink1.xml"/><Relationship Id="rId29" Type="http://schemas.openxmlformats.org/officeDocument/2006/relationships/image" Target="../media/image19.png"/><Relationship Id="rId255" Type="http://schemas.openxmlformats.org/officeDocument/2006/relationships/image" Target="../media/image131.png"/><Relationship Id="rId40" Type="http://schemas.openxmlformats.org/officeDocument/2006/relationships/customXml" Target="../ink/ink20.xml"/><Relationship Id="rId115" Type="http://schemas.openxmlformats.org/officeDocument/2006/relationships/image" Target="../media/image61.png"/><Relationship Id="rId136" Type="http://schemas.openxmlformats.org/officeDocument/2006/relationships/customXml" Target="../ink/ink69.xml"/><Relationship Id="rId157" Type="http://schemas.openxmlformats.org/officeDocument/2006/relationships/image" Target="../media/image82.png"/><Relationship Id="rId178" Type="http://schemas.openxmlformats.org/officeDocument/2006/relationships/customXml" Target="../ink/ink90.xml"/><Relationship Id="rId61" Type="http://schemas.openxmlformats.org/officeDocument/2006/relationships/customXml" Target="../ink/ink31.xml"/><Relationship Id="rId82" Type="http://schemas.openxmlformats.org/officeDocument/2006/relationships/customXml" Target="../ink/ink42.xml"/><Relationship Id="rId199" Type="http://schemas.openxmlformats.org/officeDocument/2006/relationships/image" Target="../media/image103.png"/><Relationship Id="rId203" Type="http://schemas.openxmlformats.org/officeDocument/2006/relationships/image" Target="../media/image105.png"/><Relationship Id="rId19" Type="http://schemas.openxmlformats.org/officeDocument/2006/relationships/image" Target="../media/image14.png"/><Relationship Id="rId224" Type="http://schemas.openxmlformats.org/officeDocument/2006/relationships/customXml" Target="../ink/ink113.xml"/><Relationship Id="rId245" Type="http://schemas.openxmlformats.org/officeDocument/2006/relationships/image" Target="../media/image126.png"/><Relationship Id="rId266" Type="http://schemas.openxmlformats.org/officeDocument/2006/relationships/customXml" Target="../ink/ink134.xml"/><Relationship Id="rId30" Type="http://schemas.openxmlformats.org/officeDocument/2006/relationships/customXml" Target="../ink/ink15.xml"/><Relationship Id="rId105" Type="http://schemas.openxmlformats.org/officeDocument/2006/relationships/image" Target="../media/image56.png"/><Relationship Id="rId126" Type="http://schemas.openxmlformats.org/officeDocument/2006/relationships/customXml" Target="../ink/ink64.xml"/><Relationship Id="rId147" Type="http://schemas.openxmlformats.org/officeDocument/2006/relationships/image" Target="../media/image77.png"/><Relationship Id="rId168" Type="http://schemas.openxmlformats.org/officeDocument/2006/relationships/customXml" Target="../ink/ink85.xml"/><Relationship Id="rId51" Type="http://schemas.openxmlformats.org/officeDocument/2006/relationships/customXml" Target="../ink/ink26.xml"/><Relationship Id="rId72" Type="http://schemas.openxmlformats.org/officeDocument/2006/relationships/image" Target="../media/image40.png"/><Relationship Id="rId93" Type="http://schemas.openxmlformats.org/officeDocument/2006/relationships/image" Target="../media/image50.png"/><Relationship Id="rId189" Type="http://schemas.openxmlformats.org/officeDocument/2006/relationships/image" Target="../media/image98.png"/><Relationship Id="rId3" Type="http://schemas.openxmlformats.org/officeDocument/2006/relationships/image" Target="../media/image6.png"/><Relationship Id="rId214" Type="http://schemas.openxmlformats.org/officeDocument/2006/relationships/customXml" Target="../ink/ink108.xml"/><Relationship Id="rId235" Type="http://schemas.openxmlformats.org/officeDocument/2006/relationships/image" Target="../media/image121.png"/><Relationship Id="rId256" Type="http://schemas.openxmlformats.org/officeDocument/2006/relationships/customXml" Target="../ink/ink129.xml"/><Relationship Id="rId116" Type="http://schemas.openxmlformats.org/officeDocument/2006/relationships/customXml" Target="../ink/ink59.xml"/><Relationship Id="rId137" Type="http://schemas.openxmlformats.org/officeDocument/2006/relationships/image" Target="../media/image72.png"/><Relationship Id="rId158" Type="http://schemas.openxmlformats.org/officeDocument/2006/relationships/customXml" Target="../ink/ink80.xml"/><Relationship Id="rId20" Type="http://schemas.openxmlformats.org/officeDocument/2006/relationships/customXml" Target="../ink/ink10.xml"/><Relationship Id="rId41" Type="http://schemas.openxmlformats.org/officeDocument/2006/relationships/image" Target="../media/image25.png"/><Relationship Id="rId62" Type="http://schemas.openxmlformats.org/officeDocument/2006/relationships/image" Target="../media/image35.png"/><Relationship Id="rId83" Type="http://schemas.openxmlformats.org/officeDocument/2006/relationships/image" Target="../media/image45.png"/><Relationship Id="rId179" Type="http://schemas.openxmlformats.org/officeDocument/2006/relationships/image" Target="../media/image93.png"/><Relationship Id="rId190" Type="http://schemas.openxmlformats.org/officeDocument/2006/relationships/customXml" Target="../ink/ink96.xml"/><Relationship Id="rId204" Type="http://schemas.openxmlformats.org/officeDocument/2006/relationships/customXml" Target="../ink/ink103.xml"/><Relationship Id="rId225" Type="http://schemas.openxmlformats.org/officeDocument/2006/relationships/image" Target="../media/image116.png"/><Relationship Id="rId246" Type="http://schemas.openxmlformats.org/officeDocument/2006/relationships/customXml" Target="../ink/ink124.xml"/><Relationship Id="rId267" Type="http://schemas.openxmlformats.org/officeDocument/2006/relationships/image" Target="../media/image137.png"/><Relationship Id="rId106" Type="http://schemas.openxmlformats.org/officeDocument/2006/relationships/customXml" Target="../ink/ink54.xml"/><Relationship Id="rId127" Type="http://schemas.openxmlformats.org/officeDocument/2006/relationships/image" Target="../media/image67.png"/><Relationship Id="rId10" Type="http://schemas.openxmlformats.org/officeDocument/2006/relationships/customXml" Target="../ink/ink5.xml"/><Relationship Id="rId31" Type="http://schemas.openxmlformats.org/officeDocument/2006/relationships/image" Target="../media/image20.png"/><Relationship Id="rId52" Type="http://schemas.openxmlformats.org/officeDocument/2006/relationships/image" Target="../media/image30.png"/><Relationship Id="rId73" Type="http://schemas.openxmlformats.org/officeDocument/2006/relationships/customXml" Target="../ink/ink37.xml"/><Relationship Id="rId94" Type="http://schemas.openxmlformats.org/officeDocument/2006/relationships/customXml" Target="../ink/ink48.xml"/><Relationship Id="rId148" Type="http://schemas.openxmlformats.org/officeDocument/2006/relationships/customXml" Target="../ink/ink75.xml"/><Relationship Id="rId169" Type="http://schemas.openxmlformats.org/officeDocument/2006/relationships/image" Target="../media/image88.png"/><Relationship Id="rId4" Type="http://schemas.openxmlformats.org/officeDocument/2006/relationships/customXml" Target="../ink/ink2.xml"/><Relationship Id="rId180" Type="http://schemas.openxmlformats.org/officeDocument/2006/relationships/customXml" Target="../ink/ink91.xml"/><Relationship Id="rId215" Type="http://schemas.openxmlformats.org/officeDocument/2006/relationships/image" Target="../media/image111.png"/><Relationship Id="rId236" Type="http://schemas.openxmlformats.org/officeDocument/2006/relationships/customXml" Target="../ink/ink119.xml"/><Relationship Id="rId257" Type="http://schemas.openxmlformats.org/officeDocument/2006/relationships/image" Target="../media/image132.png"/><Relationship Id="rId42" Type="http://schemas.openxmlformats.org/officeDocument/2006/relationships/customXml" Target="../ink/ink21.xml"/><Relationship Id="rId84" Type="http://schemas.openxmlformats.org/officeDocument/2006/relationships/customXml" Target="../ink/ink43.xml"/><Relationship Id="rId138" Type="http://schemas.openxmlformats.org/officeDocument/2006/relationships/customXml" Target="../ink/ink70.xml"/><Relationship Id="rId191" Type="http://schemas.openxmlformats.org/officeDocument/2006/relationships/image" Target="../media/image99.png"/><Relationship Id="rId205" Type="http://schemas.openxmlformats.org/officeDocument/2006/relationships/image" Target="../media/image106.png"/><Relationship Id="rId247" Type="http://schemas.openxmlformats.org/officeDocument/2006/relationships/image" Target="../media/image127.png"/><Relationship Id="rId107"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image" Target="../media/image139.png"/><Relationship Id="rId1" Type="http://schemas.openxmlformats.org/officeDocument/2006/relationships/slideLayout" Target="../slideLayouts/slideLayout4.xml"/><Relationship Id="rId5" Type="http://schemas.openxmlformats.org/officeDocument/2006/relationships/customXml" Target="../ink/ink137.xml"/><Relationship Id="rId4" Type="http://schemas.openxmlformats.org/officeDocument/2006/relationships/image" Target="../media/image1111.png"/></Relationships>
</file>

<file path=ppt/slides/_rels/slide5.xml.rels><?xml version="1.0" encoding="UTF-8" standalone="yes"?>
<Relationships xmlns="http://schemas.openxmlformats.org/package/2006/relationships"><Relationship Id="rId3" Type="http://schemas.openxmlformats.org/officeDocument/2006/relationships/customXml" Target="../ink/ink138.xml"/><Relationship Id="rId7" Type="http://schemas.openxmlformats.org/officeDocument/2006/relationships/image" Target="../media/image141.gif"/><Relationship Id="rId2" Type="http://schemas.openxmlformats.org/officeDocument/2006/relationships/image" Target="../media/image139.png"/><Relationship Id="rId1" Type="http://schemas.openxmlformats.org/officeDocument/2006/relationships/slideLayout" Target="../slideLayouts/slideLayout4.xml"/><Relationship Id="rId6" Type="http://schemas.openxmlformats.org/officeDocument/2006/relationships/image" Target="../media/image140.gif"/><Relationship Id="rId5" Type="http://schemas.openxmlformats.org/officeDocument/2006/relationships/customXml" Target="../ink/ink139.xml"/><Relationship Id="rId4" Type="http://schemas.openxmlformats.org/officeDocument/2006/relationships/image" Target="../media/image1111.png"/></Relationships>
</file>

<file path=ppt/slides/_rels/slide6.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139.png"/><Relationship Id="rId1" Type="http://schemas.openxmlformats.org/officeDocument/2006/relationships/slideLayout" Target="../slideLayouts/slideLayout4.xml"/><Relationship Id="rId6" Type="http://schemas.openxmlformats.org/officeDocument/2006/relationships/image" Target="../media/image142.jpeg"/><Relationship Id="rId5" Type="http://schemas.openxmlformats.org/officeDocument/2006/relationships/customXml" Target="../ink/ink141.xml"/><Relationship Id="rId4" Type="http://schemas.openxmlformats.org/officeDocument/2006/relationships/image" Target="../media/image1111.png"/></Relationships>
</file>

<file path=ppt/slides/_rels/slide7.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customXml" Target="../ink/ink150.xml"/><Relationship Id="rId26" Type="http://schemas.openxmlformats.org/officeDocument/2006/relationships/customXml" Target="../ink/ink154.xml"/><Relationship Id="rId39" Type="http://schemas.openxmlformats.org/officeDocument/2006/relationships/image" Target="../media/image157.png"/><Relationship Id="rId21" Type="http://schemas.openxmlformats.org/officeDocument/2006/relationships/image" Target="../media/image149.png"/><Relationship Id="rId34" Type="http://schemas.openxmlformats.org/officeDocument/2006/relationships/customXml" Target="../ink/ink158.xml"/><Relationship Id="rId42" Type="http://schemas.openxmlformats.org/officeDocument/2006/relationships/customXml" Target="../ink/ink162.xml"/><Relationship Id="rId47" Type="http://schemas.openxmlformats.org/officeDocument/2006/relationships/image" Target="../media/image161.png"/><Relationship Id="rId50" Type="http://schemas.openxmlformats.org/officeDocument/2006/relationships/customXml" Target="../ink/ink166.xml"/><Relationship Id="rId55" Type="http://schemas.openxmlformats.org/officeDocument/2006/relationships/image" Target="../media/image165.png"/><Relationship Id="rId7" Type="http://schemas.openxmlformats.org/officeDocument/2006/relationships/image" Target="../media/image1839.png"/><Relationship Id="rId2" Type="http://schemas.openxmlformats.org/officeDocument/2006/relationships/image" Target="../media/image139.png"/><Relationship Id="rId16" Type="http://schemas.openxmlformats.org/officeDocument/2006/relationships/customXml" Target="../ink/ink149.xml"/><Relationship Id="rId29" Type="http://schemas.openxmlformats.org/officeDocument/2006/relationships/image" Target="../media/image153.png"/><Relationship Id="rId11" Type="http://schemas.openxmlformats.org/officeDocument/2006/relationships/image" Target="../media/image144.png"/><Relationship Id="rId24" Type="http://schemas.openxmlformats.org/officeDocument/2006/relationships/customXml" Target="../ink/ink153.xml"/><Relationship Id="rId32" Type="http://schemas.openxmlformats.org/officeDocument/2006/relationships/customXml" Target="../ink/ink157.xml"/><Relationship Id="rId37" Type="http://schemas.openxmlformats.org/officeDocument/2006/relationships/image" Target="../media/image156.png"/><Relationship Id="rId40" Type="http://schemas.openxmlformats.org/officeDocument/2006/relationships/customXml" Target="../ink/ink161.xml"/><Relationship Id="rId45" Type="http://schemas.openxmlformats.org/officeDocument/2006/relationships/image" Target="../media/image160.png"/><Relationship Id="rId53" Type="http://schemas.openxmlformats.org/officeDocument/2006/relationships/image" Target="../media/image164.png"/><Relationship Id="rId58" Type="http://schemas.openxmlformats.org/officeDocument/2006/relationships/customXml" Target="../ink/ink170.xml"/><Relationship Id="rId5" Type="http://schemas.openxmlformats.org/officeDocument/2006/relationships/customXml" Target="../ink/ink143.xml"/><Relationship Id="rId61" Type="http://schemas.openxmlformats.org/officeDocument/2006/relationships/image" Target="../media/image168.png"/><Relationship Id="rId19" Type="http://schemas.openxmlformats.org/officeDocument/2006/relationships/image" Target="../media/image148.png"/><Relationship Id="rId14" Type="http://schemas.openxmlformats.org/officeDocument/2006/relationships/customXml" Target="../ink/ink148.xml"/><Relationship Id="rId22" Type="http://schemas.openxmlformats.org/officeDocument/2006/relationships/customXml" Target="../ink/ink152.xml"/><Relationship Id="rId27" Type="http://schemas.openxmlformats.org/officeDocument/2006/relationships/image" Target="../media/image152.png"/><Relationship Id="rId30" Type="http://schemas.openxmlformats.org/officeDocument/2006/relationships/customXml" Target="../ink/ink156.xml"/><Relationship Id="rId35" Type="http://schemas.openxmlformats.org/officeDocument/2006/relationships/image" Target="../media/image155.png"/><Relationship Id="rId43" Type="http://schemas.openxmlformats.org/officeDocument/2006/relationships/image" Target="../media/image159.png"/><Relationship Id="rId48" Type="http://schemas.openxmlformats.org/officeDocument/2006/relationships/customXml" Target="../ink/ink165.xml"/><Relationship Id="rId56" Type="http://schemas.openxmlformats.org/officeDocument/2006/relationships/customXml" Target="../ink/ink169.xml"/><Relationship Id="rId8" Type="http://schemas.openxmlformats.org/officeDocument/2006/relationships/customXml" Target="../ink/ink145.xml"/><Relationship Id="rId51" Type="http://schemas.openxmlformats.org/officeDocument/2006/relationships/image" Target="../media/image163.png"/><Relationship Id="rId3" Type="http://schemas.openxmlformats.org/officeDocument/2006/relationships/customXml" Target="../ink/ink142.xml"/><Relationship Id="rId12" Type="http://schemas.openxmlformats.org/officeDocument/2006/relationships/customXml" Target="../ink/ink147.xml"/><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6.png"/><Relationship Id="rId38" Type="http://schemas.openxmlformats.org/officeDocument/2006/relationships/customXml" Target="../ink/ink160.xml"/><Relationship Id="rId46" Type="http://schemas.openxmlformats.org/officeDocument/2006/relationships/customXml" Target="../ink/ink164.xml"/><Relationship Id="rId59" Type="http://schemas.openxmlformats.org/officeDocument/2006/relationships/image" Target="../media/image167.png"/><Relationship Id="rId20" Type="http://schemas.openxmlformats.org/officeDocument/2006/relationships/customXml" Target="../ink/ink151.xml"/><Relationship Id="rId41" Type="http://schemas.openxmlformats.org/officeDocument/2006/relationships/image" Target="../media/image158.png"/><Relationship Id="rId54" Type="http://schemas.openxmlformats.org/officeDocument/2006/relationships/customXml" Target="../ink/ink168.xml"/><Relationship Id="rId1" Type="http://schemas.openxmlformats.org/officeDocument/2006/relationships/slideLayout" Target="../slideLayouts/slideLayout4.xml"/><Relationship Id="rId6" Type="http://schemas.openxmlformats.org/officeDocument/2006/relationships/customXml" Target="../ink/ink144.xm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customXml" Target="../ink/ink155.xml"/><Relationship Id="rId36" Type="http://schemas.openxmlformats.org/officeDocument/2006/relationships/customXml" Target="../ink/ink159.xml"/><Relationship Id="rId49" Type="http://schemas.openxmlformats.org/officeDocument/2006/relationships/image" Target="../media/image162.png"/><Relationship Id="rId57" Type="http://schemas.openxmlformats.org/officeDocument/2006/relationships/image" Target="../media/image166.png"/><Relationship Id="rId10" Type="http://schemas.openxmlformats.org/officeDocument/2006/relationships/customXml" Target="../ink/ink146.xml"/><Relationship Id="rId31" Type="http://schemas.openxmlformats.org/officeDocument/2006/relationships/image" Target="../media/image154.png"/><Relationship Id="rId44" Type="http://schemas.openxmlformats.org/officeDocument/2006/relationships/customXml" Target="../ink/ink163.xml"/><Relationship Id="rId52" Type="http://schemas.openxmlformats.org/officeDocument/2006/relationships/customXml" Target="../ink/ink167.xml"/><Relationship Id="rId60" Type="http://schemas.openxmlformats.org/officeDocument/2006/relationships/customXml" Target="../ink/ink171.xml"/><Relationship Id="rId4" Type="http://schemas.openxmlformats.org/officeDocument/2006/relationships/image" Target="../media/image1111.png"/><Relationship Id="rId9" Type="http://schemas.openxmlformats.org/officeDocument/2006/relationships/image" Target="../media/image143.png"/></Relationships>
</file>

<file path=ppt/slides/_rels/slide8.xml.rels><?xml version="1.0" encoding="UTF-8" standalone="yes"?>
<Relationships xmlns="http://schemas.openxmlformats.org/package/2006/relationships"><Relationship Id="rId117" Type="http://schemas.openxmlformats.org/officeDocument/2006/relationships/image" Target="../media/image225.png"/><Relationship Id="rId299" Type="http://schemas.openxmlformats.org/officeDocument/2006/relationships/image" Target="../media/image316.png"/><Relationship Id="rId21" Type="http://schemas.openxmlformats.org/officeDocument/2006/relationships/image" Target="../media/image177.png"/><Relationship Id="rId63" Type="http://schemas.openxmlformats.org/officeDocument/2006/relationships/image" Target="../media/image198.png"/><Relationship Id="rId159" Type="http://schemas.openxmlformats.org/officeDocument/2006/relationships/image" Target="../media/image246.png"/><Relationship Id="rId170" Type="http://schemas.openxmlformats.org/officeDocument/2006/relationships/customXml" Target="../ink/ink256.xml"/><Relationship Id="rId226" Type="http://schemas.openxmlformats.org/officeDocument/2006/relationships/customXml" Target="../ink/ink284.xml"/><Relationship Id="rId268" Type="http://schemas.openxmlformats.org/officeDocument/2006/relationships/customXml" Target="../ink/ink305.xml"/><Relationship Id="rId32" Type="http://schemas.openxmlformats.org/officeDocument/2006/relationships/customXml" Target="../ink/ink187.xml"/><Relationship Id="rId74" Type="http://schemas.openxmlformats.org/officeDocument/2006/relationships/customXml" Target="../ink/ink208.xml"/><Relationship Id="rId128" Type="http://schemas.openxmlformats.org/officeDocument/2006/relationships/customXml" Target="../ink/ink235.xml"/><Relationship Id="rId5" Type="http://schemas.openxmlformats.org/officeDocument/2006/relationships/image" Target="../media/image169.png"/><Relationship Id="rId181" Type="http://schemas.openxmlformats.org/officeDocument/2006/relationships/image" Target="../media/image257.png"/><Relationship Id="rId237" Type="http://schemas.openxmlformats.org/officeDocument/2006/relationships/image" Target="../media/image285.png"/><Relationship Id="rId279" Type="http://schemas.openxmlformats.org/officeDocument/2006/relationships/image" Target="../media/image306.png"/><Relationship Id="rId43" Type="http://schemas.openxmlformats.org/officeDocument/2006/relationships/image" Target="../media/image188.png"/><Relationship Id="rId139" Type="http://schemas.openxmlformats.org/officeDocument/2006/relationships/image" Target="../media/image236.png"/><Relationship Id="rId290" Type="http://schemas.openxmlformats.org/officeDocument/2006/relationships/customXml" Target="../ink/ink316.xml"/><Relationship Id="rId304" Type="http://schemas.openxmlformats.org/officeDocument/2006/relationships/customXml" Target="../ink/ink323.xml"/><Relationship Id="rId85" Type="http://schemas.openxmlformats.org/officeDocument/2006/relationships/image" Target="../media/image209.png"/><Relationship Id="rId150" Type="http://schemas.openxmlformats.org/officeDocument/2006/relationships/customXml" Target="../ink/ink246.xml"/><Relationship Id="rId192" Type="http://schemas.openxmlformats.org/officeDocument/2006/relationships/customXml" Target="../ink/ink267.xml"/><Relationship Id="rId206" Type="http://schemas.openxmlformats.org/officeDocument/2006/relationships/customXml" Target="../ink/ink274.xml"/><Relationship Id="rId248" Type="http://schemas.openxmlformats.org/officeDocument/2006/relationships/customXml" Target="../ink/ink295.xml"/><Relationship Id="rId12" Type="http://schemas.openxmlformats.org/officeDocument/2006/relationships/customXml" Target="../ink/ink177.xml"/><Relationship Id="rId108" Type="http://schemas.openxmlformats.org/officeDocument/2006/relationships/customXml" Target="../ink/ink225.xml"/><Relationship Id="rId315" Type="http://schemas.openxmlformats.org/officeDocument/2006/relationships/image" Target="../media/image324.png"/><Relationship Id="rId54" Type="http://schemas.openxmlformats.org/officeDocument/2006/relationships/customXml" Target="../ink/ink198.xml"/><Relationship Id="rId96" Type="http://schemas.openxmlformats.org/officeDocument/2006/relationships/customXml" Target="../ink/ink219.xml"/><Relationship Id="rId161" Type="http://schemas.openxmlformats.org/officeDocument/2006/relationships/image" Target="../media/image247.png"/><Relationship Id="rId217" Type="http://schemas.openxmlformats.org/officeDocument/2006/relationships/image" Target="../media/image275.png"/><Relationship Id="rId259" Type="http://schemas.openxmlformats.org/officeDocument/2006/relationships/image" Target="../media/image296.png"/><Relationship Id="rId23" Type="http://schemas.openxmlformats.org/officeDocument/2006/relationships/image" Target="../media/image178.png"/><Relationship Id="rId119" Type="http://schemas.openxmlformats.org/officeDocument/2006/relationships/image" Target="../media/image226.png"/><Relationship Id="rId270" Type="http://schemas.openxmlformats.org/officeDocument/2006/relationships/customXml" Target="../ink/ink306.xml"/><Relationship Id="rId65" Type="http://schemas.openxmlformats.org/officeDocument/2006/relationships/image" Target="../media/image199.png"/><Relationship Id="rId130" Type="http://schemas.openxmlformats.org/officeDocument/2006/relationships/customXml" Target="../ink/ink236.xml"/><Relationship Id="rId172" Type="http://schemas.openxmlformats.org/officeDocument/2006/relationships/customXml" Target="../ink/ink257.xml"/><Relationship Id="rId228" Type="http://schemas.openxmlformats.org/officeDocument/2006/relationships/customXml" Target="../ink/ink285.xml"/><Relationship Id="rId281" Type="http://schemas.openxmlformats.org/officeDocument/2006/relationships/image" Target="../media/image307.png"/><Relationship Id="rId34" Type="http://schemas.openxmlformats.org/officeDocument/2006/relationships/customXml" Target="../ink/ink188.xml"/><Relationship Id="rId55" Type="http://schemas.openxmlformats.org/officeDocument/2006/relationships/image" Target="../media/image194.png"/><Relationship Id="rId76" Type="http://schemas.openxmlformats.org/officeDocument/2006/relationships/customXml" Target="../ink/ink209.xml"/><Relationship Id="rId97" Type="http://schemas.openxmlformats.org/officeDocument/2006/relationships/image" Target="../media/image215.png"/><Relationship Id="rId120" Type="http://schemas.openxmlformats.org/officeDocument/2006/relationships/customXml" Target="../ink/ink231.xml"/><Relationship Id="rId141" Type="http://schemas.openxmlformats.org/officeDocument/2006/relationships/image" Target="../media/image237.png"/><Relationship Id="rId7" Type="http://schemas.openxmlformats.org/officeDocument/2006/relationships/image" Target="../media/image170.png"/><Relationship Id="rId162" Type="http://schemas.openxmlformats.org/officeDocument/2006/relationships/customXml" Target="../ink/ink252.xml"/><Relationship Id="rId183" Type="http://schemas.openxmlformats.org/officeDocument/2006/relationships/image" Target="../media/image258.png"/><Relationship Id="rId218" Type="http://schemas.openxmlformats.org/officeDocument/2006/relationships/customXml" Target="../ink/ink280.xml"/><Relationship Id="rId239" Type="http://schemas.openxmlformats.org/officeDocument/2006/relationships/image" Target="../media/image286.png"/><Relationship Id="rId250" Type="http://schemas.openxmlformats.org/officeDocument/2006/relationships/customXml" Target="../ink/ink296.xml"/><Relationship Id="rId271" Type="http://schemas.openxmlformats.org/officeDocument/2006/relationships/image" Target="../media/image302.png"/><Relationship Id="rId292" Type="http://schemas.openxmlformats.org/officeDocument/2006/relationships/customXml" Target="../ink/ink317.xml"/><Relationship Id="rId306" Type="http://schemas.openxmlformats.org/officeDocument/2006/relationships/customXml" Target="../ink/ink324.xml"/><Relationship Id="rId24" Type="http://schemas.openxmlformats.org/officeDocument/2006/relationships/customXml" Target="../ink/ink183.xml"/><Relationship Id="rId45" Type="http://schemas.openxmlformats.org/officeDocument/2006/relationships/image" Target="../media/image189.png"/><Relationship Id="rId66" Type="http://schemas.openxmlformats.org/officeDocument/2006/relationships/customXml" Target="../ink/ink204.xml"/><Relationship Id="rId87" Type="http://schemas.openxmlformats.org/officeDocument/2006/relationships/image" Target="../media/image210.png"/><Relationship Id="rId110" Type="http://schemas.openxmlformats.org/officeDocument/2006/relationships/customXml" Target="../ink/ink226.xml"/><Relationship Id="rId131" Type="http://schemas.openxmlformats.org/officeDocument/2006/relationships/image" Target="../media/image232.png"/><Relationship Id="rId152" Type="http://schemas.openxmlformats.org/officeDocument/2006/relationships/customXml" Target="../ink/ink247.xml"/><Relationship Id="rId173" Type="http://schemas.openxmlformats.org/officeDocument/2006/relationships/image" Target="../media/image253.png"/><Relationship Id="rId194" Type="http://schemas.openxmlformats.org/officeDocument/2006/relationships/customXml" Target="../ink/ink268.xml"/><Relationship Id="rId208" Type="http://schemas.openxmlformats.org/officeDocument/2006/relationships/customXml" Target="../ink/ink275.xml"/><Relationship Id="rId229" Type="http://schemas.openxmlformats.org/officeDocument/2006/relationships/image" Target="../media/image281.png"/><Relationship Id="rId240" Type="http://schemas.openxmlformats.org/officeDocument/2006/relationships/customXml" Target="../ink/ink291.xml"/><Relationship Id="rId261" Type="http://schemas.openxmlformats.org/officeDocument/2006/relationships/image" Target="../media/image297.png"/><Relationship Id="rId14" Type="http://schemas.openxmlformats.org/officeDocument/2006/relationships/customXml" Target="../ink/ink178.xml"/><Relationship Id="rId35" Type="http://schemas.openxmlformats.org/officeDocument/2006/relationships/image" Target="../media/image184.png"/><Relationship Id="rId56" Type="http://schemas.openxmlformats.org/officeDocument/2006/relationships/customXml" Target="../ink/ink199.xml"/><Relationship Id="rId77" Type="http://schemas.openxmlformats.org/officeDocument/2006/relationships/image" Target="../media/image205.png"/><Relationship Id="rId100" Type="http://schemas.openxmlformats.org/officeDocument/2006/relationships/customXml" Target="../ink/ink221.xml"/><Relationship Id="rId282" Type="http://schemas.openxmlformats.org/officeDocument/2006/relationships/customXml" Target="../ink/ink312.xml"/><Relationship Id="rId317" Type="http://schemas.openxmlformats.org/officeDocument/2006/relationships/image" Target="../media/image325.png"/><Relationship Id="rId8" Type="http://schemas.openxmlformats.org/officeDocument/2006/relationships/customXml" Target="../ink/ink175.xml"/><Relationship Id="rId98" Type="http://schemas.openxmlformats.org/officeDocument/2006/relationships/customXml" Target="../ink/ink220.xml"/><Relationship Id="rId121" Type="http://schemas.openxmlformats.org/officeDocument/2006/relationships/image" Target="../media/image227.png"/><Relationship Id="rId142" Type="http://schemas.openxmlformats.org/officeDocument/2006/relationships/customXml" Target="../ink/ink242.xml"/><Relationship Id="rId163" Type="http://schemas.openxmlformats.org/officeDocument/2006/relationships/image" Target="../media/image248.png"/><Relationship Id="rId184" Type="http://schemas.openxmlformats.org/officeDocument/2006/relationships/customXml" Target="../ink/ink263.xml"/><Relationship Id="rId219" Type="http://schemas.openxmlformats.org/officeDocument/2006/relationships/image" Target="../media/image276.png"/><Relationship Id="rId230" Type="http://schemas.openxmlformats.org/officeDocument/2006/relationships/customXml" Target="../ink/ink286.xml"/><Relationship Id="rId251" Type="http://schemas.openxmlformats.org/officeDocument/2006/relationships/image" Target="../media/image292.png"/><Relationship Id="rId25" Type="http://schemas.openxmlformats.org/officeDocument/2006/relationships/image" Target="../media/image179.png"/><Relationship Id="rId46" Type="http://schemas.openxmlformats.org/officeDocument/2006/relationships/customXml" Target="../ink/ink194.xml"/><Relationship Id="rId67" Type="http://schemas.openxmlformats.org/officeDocument/2006/relationships/image" Target="../media/image200.png"/><Relationship Id="rId272" Type="http://schemas.openxmlformats.org/officeDocument/2006/relationships/customXml" Target="../ink/ink307.xml"/><Relationship Id="rId293" Type="http://schemas.openxmlformats.org/officeDocument/2006/relationships/image" Target="../media/image313.png"/><Relationship Id="rId307" Type="http://schemas.openxmlformats.org/officeDocument/2006/relationships/image" Target="../media/image320.png"/><Relationship Id="rId88" Type="http://schemas.openxmlformats.org/officeDocument/2006/relationships/customXml" Target="../ink/ink215.xml"/><Relationship Id="rId111" Type="http://schemas.openxmlformats.org/officeDocument/2006/relationships/image" Target="../media/image222.png"/><Relationship Id="rId132" Type="http://schemas.openxmlformats.org/officeDocument/2006/relationships/customXml" Target="../ink/ink237.xml"/><Relationship Id="rId153" Type="http://schemas.openxmlformats.org/officeDocument/2006/relationships/image" Target="../media/image243.png"/><Relationship Id="rId174" Type="http://schemas.openxmlformats.org/officeDocument/2006/relationships/customXml" Target="../ink/ink258.xml"/><Relationship Id="rId195" Type="http://schemas.openxmlformats.org/officeDocument/2006/relationships/image" Target="../media/image264.png"/><Relationship Id="rId209" Type="http://schemas.openxmlformats.org/officeDocument/2006/relationships/image" Target="../media/image271.png"/><Relationship Id="rId220" Type="http://schemas.openxmlformats.org/officeDocument/2006/relationships/customXml" Target="../ink/ink281.xml"/><Relationship Id="rId241" Type="http://schemas.openxmlformats.org/officeDocument/2006/relationships/image" Target="../media/image287.png"/><Relationship Id="rId15" Type="http://schemas.openxmlformats.org/officeDocument/2006/relationships/image" Target="../media/image174.png"/><Relationship Id="rId36" Type="http://schemas.openxmlformats.org/officeDocument/2006/relationships/customXml" Target="../ink/ink189.xml"/><Relationship Id="rId57" Type="http://schemas.openxmlformats.org/officeDocument/2006/relationships/image" Target="../media/image195.png"/><Relationship Id="rId262" Type="http://schemas.openxmlformats.org/officeDocument/2006/relationships/customXml" Target="../ink/ink302.xml"/><Relationship Id="rId283" Type="http://schemas.openxmlformats.org/officeDocument/2006/relationships/image" Target="../media/image308.png"/><Relationship Id="rId318" Type="http://schemas.openxmlformats.org/officeDocument/2006/relationships/customXml" Target="../ink/ink330.xml"/><Relationship Id="rId78" Type="http://schemas.openxmlformats.org/officeDocument/2006/relationships/customXml" Target="../ink/ink210.xml"/><Relationship Id="rId99" Type="http://schemas.openxmlformats.org/officeDocument/2006/relationships/image" Target="../media/image216.png"/><Relationship Id="rId101" Type="http://schemas.openxmlformats.org/officeDocument/2006/relationships/image" Target="../media/image217.png"/><Relationship Id="rId122" Type="http://schemas.openxmlformats.org/officeDocument/2006/relationships/customXml" Target="../ink/ink232.xml"/><Relationship Id="rId143" Type="http://schemas.openxmlformats.org/officeDocument/2006/relationships/image" Target="../media/image238.png"/><Relationship Id="rId164" Type="http://schemas.openxmlformats.org/officeDocument/2006/relationships/customXml" Target="../ink/ink253.xml"/><Relationship Id="rId185" Type="http://schemas.openxmlformats.org/officeDocument/2006/relationships/image" Target="../media/image259.png"/><Relationship Id="rId9" Type="http://schemas.openxmlformats.org/officeDocument/2006/relationships/image" Target="../media/image171.png"/><Relationship Id="rId210" Type="http://schemas.openxmlformats.org/officeDocument/2006/relationships/customXml" Target="../ink/ink276.xml"/><Relationship Id="rId26" Type="http://schemas.openxmlformats.org/officeDocument/2006/relationships/customXml" Target="../ink/ink184.xml"/><Relationship Id="rId231" Type="http://schemas.openxmlformats.org/officeDocument/2006/relationships/image" Target="../media/image282.png"/><Relationship Id="rId252" Type="http://schemas.openxmlformats.org/officeDocument/2006/relationships/customXml" Target="../ink/ink297.xml"/><Relationship Id="rId273" Type="http://schemas.openxmlformats.org/officeDocument/2006/relationships/image" Target="../media/image303.png"/><Relationship Id="rId294" Type="http://schemas.openxmlformats.org/officeDocument/2006/relationships/customXml" Target="../ink/ink318.xml"/><Relationship Id="rId308" Type="http://schemas.openxmlformats.org/officeDocument/2006/relationships/customXml" Target="../ink/ink325.xml"/><Relationship Id="rId47" Type="http://schemas.openxmlformats.org/officeDocument/2006/relationships/image" Target="../media/image190.png"/><Relationship Id="rId68" Type="http://schemas.openxmlformats.org/officeDocument/2006/relationships/customXml" Target="../ink/ink205.xml"/><Relationship Id="rId89" Type="http://schemas.openxmlformats.org/officeDocument/2006/relationships/image" Target="../media/image211.png"/><Relationship Id="rId112" Type="http://schemas.openxmlformats.org/officeDocument/2006/relationships/customXml" Target="../ink/ink227.xml"/><Relationship Id="rId133" Type="http://schemas.openxmlformats.org/officeDocument/2006/relationships/image" Target="../media/image233.png"/><Relationship Id="rId154" Type="http://schemas.openxmlformats.org/officeDocument/2006/relationships/customXml" Target="../ink/ink248.xml"/><Relationship Id="rId175" Type="http://schemas.openxmlformats.org/officeDocument/2006/relationships/image" Target="../media/image254.png"/><Relationship Id="rId196" Type="http://schemas.openxmlformats.org/officeDocument/2006/relationships/customXml" Target="../ink/ink269.xml"/><Relationship Id="rId200" Type="http://schemas.openxmlformats.org/officeDocument/2006/relationships/customXml" Target="../ink/ink271.xml"/><Relationship Id="rId16" Type="http://schemas.openxmlformats.org/officeDocument/2006/relationships/customXml" Target="../ink/ink179.xml"/><Relationship Id="rId221" Type="http://schemas.openxmlformats.org/officeDocument/2006/relationships/image" Target="../media/image277.png"/><Relationship Id="rId242" Type="http://schemas.openxmlformats.org/officeDocument/2006/relationships/customXml" Target="../ink/ink292.xml"/><Relationship Id="rId263" Type="http://schemas.openxmlformats.org/officeDocument/2006/relationships/image" Target="../media/image298.png"/><Relationship Id="rId284" Type="http://schemas.openxmlformats.org/officeDocument/2006/relationships/customXml" Target="../ink/ink313.xml"/><Relationship Id="rId319" Type="http://schemas.openxmlformats.org/officeDocument/2006/relationships/image" Target="../media/image326.png"/><Relationship Id="rId37" Type="http://schemas.openxmlformats.org/officeDocument/2006/relationships/image" Target="../media/image185.png"/><Relationship Id="rId58" Type="http://schemas.openxmlformats.org/officeDocument/2006/relationships/customXml" Target="../ink/ink200.xml"/><Relationship Id="rId79" Type="http://schemas.openxmlformats.org/officeDocument/2006/relationships/image" Target="../media/image206.png"/><Relationship Id="rId102" Type="http://schemas.openxmlformats.org/officeDocument/2006/relationships/customXml" Target="../ink/ink222.xml"/><Relationship Id="rId123" Type="http://schemas.openxmlformats.org/officeDocument/2006/relationships/image" Target="../media/image228.png"/><Relationship Id="rId144" Type="http://schemas.openxmlformats.org/officeDocument/2006/relationships/customXml" Target="../ink/ink243.xml"/><Relationship Id="rId90" Type="http://schemas.openxmlformats.org/officeDocument/2006/relationships/customXml" Target="../ink/ink216.xml"/><Relationship Id="rId165" Type="http://schemas.openxmlformats.org/officeDocument/2006/relationships/image" Target="../media/image249.png"/><Relationship Id="rId186" Type="http://schemas.openxmlformats.org/officeDocument/2006/relationships/customXml" Target="../ink/ink264.xml"/><Relationship Id="rId211" Type="http://schemas.openxmlformats.org/officeDocument/2006/relationships/image" Target="../media/image272.png"/><Relationship Id="rId232" Type="http://schemas.openxmlformats.org/officeDocument/2006/relationships/customXml" Target="../ink/ink287.xml"/><Relationship Id="rId253" Type="http://schemas.openxmlformats.org/officeDocument/2006/relationships/image" Target="../media/image293.png"/><Relationship Id="rId274" Type="http://schemas.openxmlformats.org/officeDocument/2006/relationships/customXml" Target="../ink/ink308.xml"/><Relationship Id="rId295" Type="http://schemas.openxmlformats.org/officeDocument/2006/relationships/image" Target="../media/image314.png"/><Relationship Id="rId309" Type="http://schemas.openxmlformats.org/officeDocument/2006/relationships/image" Target="../media/image321.png"/><Relationship Id="rId27" Type="http://schemas.openxmlformats.org/officeDocument/2006/relationships/image" Target="../media/image180.png"/><Relationship Id="rId48" Type="http://schemas.openxmlformats.org/officeDocument/2006/relationships/customXml" Target="../ink/ink195.xml"/><Relationship Id="rId69" Type="http://schemas.openxmlformats.org/officeDocument/2006/relationships/image" Target="../media/image201.png"/><Relationship Id="rId113" Type="http://schemas.openxmlformats.org/officeDocument/2006/relationships/image" Target="../media/image223.png"/><Relationship Id="rId134" Type="http://schemas.openxmlformats.org/officeDocument/2006/relationships/customXml" Target="../ink/ink238.xml"/><Relationship Id="rId320" Type="http://schemas.openxmlformats.org/officeDocument/2006/relationships/customXml" Target="../ink/ink331.xml"/><Relationship Id="rId80" Type="http://schemas.openxmlformats.org/officeDocument/2006/relationships/customXml" Target="../ink/ink211.xml"/><Relationship Id="rId155" Type="http://schemas.openxmlformats.org/officeDocument/2006/relationships/image" Target="../media/image244.png"/><Relationship Id="rId176" Type="http://schemas.openxmlformats.org/officeDocument/2006/relationships/customXml" Target="../ink/ink259.xml"/><Relationship Id="rId197" Type="http://schemas.openxmlformats.org/officeDocument/2006/relationships/image" Target="../media/image265.png"/><Relationship Id="rId201" Type="http://schemas.openxmlformats.org/officeDocument/2006/relationships/image" Target="../media/image267.png"/><Relationship Id="rId222" Type="http://schemas.openxmlformats.org/officeDocument/2006/relationships/customXml" Target="../ink/ink282.xml"/><Relationship Id="rId243" Type="http://schemas.openxmlformats.org/officeDocument/2006/relationships/image" Target="../media/image288.png"/><Relationship Id="rId264" Type="http://schemas.openxmlformats.org/officeDocument/2006/relationships/customXml" Target="../ink/ink303.xml"/><Relationship Id="rId285" Type="http://schemas.openxmlformats.org/officeDocument/2006/relationships/image" Target="../media/image309.png"/><Relationship Id="rId17" Type="http://schemas.openxmlformats.org/officeDocument/2006/relationships/image" Target="../media/image175.png"/><Relationship Id="rId38" Type="http://schemas.openxmlformats.org/officeDocument/2006/relationships/customXml" Target="../ink/ink190.xml"/><Relationship Id="rId59" Type="http://schemas.openxmlformats.org/officeDocument/2006/relationships/image" Target="../media/image196.png"/><Relationship Id="rId103" Type="http://schemas.openxmlformats.org/officeDocument/2006/relationships/image" Target="../media/image218.png"/><Relationship Id="rId124" Type="http://schemas.openxmlformats.org/officeDocument/2006/relationships/customXml" Target="../ink/ink233.xml"/><Relationship Id="rId310" Type="http://schemas.openxmlformats.org/officeDocument/2006/relationships/customXml" Target="../ink/ink326.xml"/><Relationship Id="rId70" Type="http://schemas.openxmlformats.org/officeDocument/2006/relationships/customXml" Target="../ink/ink206.xml"/><Relationship Id="rId91" Type="http://schemas.openxmlformats.org/officeDocument/2006/relationships/image" Target="../media/image212.png"/><Relationship Id="rId145" Type="http://schemas.openxmlformats.org/officeDocument/2006/relationships/image" Target="../media/image239.png"/><Relationship Id="rId166" Type="http://schemas.openxmlformats.org/officeDocument/2006/relationships/customXml" Target="../ink/ink254.xml"/><Relationship Id="rId187" Type="http://schemas.openxmlformats.org/officeDocument/2006/relationships/image" Target="../media/image260.png"/><Relationship Id="rId1" Type="http://schemas.openxmlformats.org/officeDocument/2006/relationships/slideLayout" Target="../slideLayouts/slideLayout4.xml"/><Relationship Id="rId212" Type="http://schemas.openxmlformats.org/officeDocument/2006/relationships/customXml" Target="../ink/ink277.xml"/><Relationship Id="rId233" Type="http://schemas.openxmlformats.org/officeDocument/2006/relationships/image" Target="../media/image283.png"/><Relationship Id="rId254" Type="http://schemas.openxmlformats.org/officeDocument/2006/relationships/customXml" Target="../ink/ink298.xml"/><Relationship Id="rId28" Type="http://schemas.openxmlformats.org/officeDocument/2006/relationships/customXml" Target="../ink/ink185.xml"/><Relationship Id="rId49" Type="http://schemas.openxmlformats.org/officeDocument/2006/relationships/image" Target="../media/image191.png"/><Relationship Id="rId114" Type="http://schemas.openxmlformats.org/officeDocument/2006/relationships/customXml" Target="../ink/ink228.xml"/><Relationship Id="rId275" Type="http://schemas.openxmlformats.org/officeDocument/2006/relationships/image" Target="../media/image304.png"/><Relationship Id="rId296" Type="http://schemas.openxmlformats.org/officeDocument/2006/relationships/customXml" Target="../ink/ink319.xml"/><Relationship Id="rId300" Type="http://schemas.openxmlformats.org/officeDocument/2006/relationships/customXml" Target="../ink/ink321.xml"/><Relationship Id="rId60" Type="http://schemas.openxmlformats.org/officeDocument/2006/relationships/customXml" Target="../ink/ink201.xml"/><Relationship Id="rId81" Type="http://schemas.openxmlformats.org/officeDocument/2006/relationships/image" Target="../media/image207.png"/><Relationship Id="rId135" Type="http://schemas.openxmlformats.org/officeDocument/2006/relationships/image" Target="../media/image234.png"/><Relationship Id="rId156" Type="http://schemas.openxmlformats.org/officeDocument/2006/relationships/customXml" Target="../ink/ink249.xml"/><Relationship Id="rId177" Type="http://schemas.openxmlformats.org/officeDocument/2006/relationships/image" Target="../media/image255.png"/><Relationship Id="rId198" Type="http://schemas.openxmlformats.org/officeDocument/2006/relationships/customXml" Target="../ink/ink270.xml"/><Relationship Id="rId321" Type="http://schemas.openxmlformats.org/officeDocument/2006/relationships/image" Target="../media/image327.png"/><Relationship Id="rId202" Type="http://schemas.openxmlformats.org/officeDocument/2006/relationships/customXml" Target="../ink/ink272.xml"/><Relationship Id="rId223" Type="http://schemas.openxmlformats.org/officeDocument/2006/relationships/image" Target="../media/image278.png"/><Relationship Id="rId244" Type="http://schemas.openxmlformats.org/officeDocument/2006/relationships/customXml" Target="../ink/ink293.xml"/><Relationship Id="rId18" Type="http://schemas.openxmlformats.org/officeDocument/2006/relationships/customXml" Target="../ink/ink180.xml"/><Relationship Id="rId39" Type="http://schemas.openxmlformats.org/officeDocument/2006/relationships/image" Target="../media/image186.png"/><Relationship Id="rId265" Type="http://schemas.openxmlformats.org/officeDocument/2006/relationships/image" Target="../media/image299.png"/><Relationship Id="rId286" Type="http://schemas.openxmlformats.org/officeDocument/2006/relationships/customXml" Target="../ink/ink314.xml"/><Relationship Id="rId50" Type="http://schemas.openxmlformats.org/officeDocument/2006/relationships/customXml" Target="../ink/ink196.xml"/><Relationship Id="rId104" Type="http://schemas.openxmlformats.org/officeDocument/2006/relationships/customXml" Target="../ink/ink223.xml"/><Relationship Id="rId125" Type="http://schemas.openxmlformats.org/officeDocument/2006/relationships/image" Target="../media/image229.png"/><Relationship Id="rId146" Type="http://schemas.openxmlformats.org/officeDocument/2006/relationships/customXml" Target="../ink/ink244.xml"/><Relationship Id="rId167" Type="http://schemas.openxmlformats.org/officeDocument/2006/relationships/image" Target="../media/image250.png"/><Relationship Id="rId188" Type="http://schemas.openxmlformats.org/officeDocument/2006/relationships/customXml" Target="../ink/ink265.xml"/><Relationship Id="rId311" Type="http://schemas.openxmlformats.org/officeDocument/2006/relationships/image" Target="../media/image322.png"/><Relationship Id="rId71" Type="http://schemas.openxmlformats.org/officeDocument/2006/relationships/image" Target="../media/image202.png"/><Relationship Id="rId92" Type="http://schemas.openxmlformats.org/officeDocument/2006/relationships/customXml" Target="../ink/ink217.xml"/><Relationship Id="rId213" Type="http://schemas.openxmlformats.org/officeDocument/2006/relationships/image" Target="../media/image273.png"/><Relationship Id="rId234" Type="http://schemas.openxmlformats.org/officeDocument/2006/relationships/customXml" Target="../ink/ink288.xml"/><Relationship Id="rId2" Type="http://schemas.openxmlformats.org/officeDocument/2006/relationships/customXml" Target="../ink/ink172.xml"/><Relationship Id="rId29" Type="http://schemas.openxmlformats.org/officeDocument/2006/relationships/image" Target="../media/image181.png"/><Relationship Id="rId255" Type="http://schemas.openxmlformats.org/officeDocument/2006/relationships/image" Target="../media/image294.png"/><Relationship Id="rId276" Type="http://schemas.openxmlformats.org/officeDocument/2006/relationships/customXml" Target="../ink/ink309.xml"/><Relationship Id="rId297" Type="http://schemas.openxmlformats.org/officeDocument/2006/relationships/image" Target="../media/image315.png"/><Relationship Id="rId40" Type="http://schemas.openxmlformats.org/officeDocument/2006/relationships/customXml" Target="../ink/ink191.xml"/><Relationship Id="rId115" Type="http://schemas.openxmlformats.org/officeDocument/2006/relationships/image" Target="../media/image224.png"/><Relationship Id="rId136" Type="http://schemas.openxmlformats.org/officeDocument/2006/relationships/customXml" Target="../ink/ink239.xml"/><Relationship Id="rId157" Type="http://schemas.openxmlformats.org/officeDocument/2006/relationships/image" Target="../media/image245.png"/><Relationship Id="rId178" Type="http://schemas.openxmlformats.org/officeDocument/2006/relationships/customXml" Target="../ink/ink260.xml"/><Relationship Id="rId301" Type="http://schemas.openxmlformats.org/officeDocument/2006/relationships/image" Target="../media/image317.png"/><Relationship Id="rId61" Type="http://schemas.openxmlformats.org/officeDocument/2006/relationships/image" Target="../media/image197.png"/><Relationship Id="rId82" Type="http://schemas.openxmlformats.org/officeDocument/2006/relationships/customXml" Target="../ink/ink212.xml"/><Relationship Id="rId199" Type="http://schemas.openxmlformats.org/officeDocument/2006/relationships/image" Target="../media/image266.png"/><Relationship Id="rId203" Type="http://schemas.openxmlformats.org/officeDocument/2006/relationships/image" Target="../media/image268.png"/><Relationship Id="rId19" Type="http://schemas.openxmlformats.org/officeDocument/2006/relationships/image" Target="../media/image176.png"/><Relationship Id="rId224" Type="http://schemas.openxmlformats.org/officeDocument/2006/relationships/customXml" Target="../ink/ink283.xml"/><Relationship Id="rId245" Type="http://schemas.openxmlformats.org/officeDocument/2006/relationships/image" Target="../media/image289.png"/><Relationship Id="rId266" Type="http://schemas.openxmlformats.org/officeDocument/2006/relationships/customXml" Target="../ink/ink304.xml"/><Relationship Id="rId287" Type="http://schemas.openxmlformats.org/officeDocument/2006/relationships/image" Target="../media/image310.png"/><Relationship Id="rId30" Type="http://schemas.openxmlformats.org/officeDocument/2006/relationships/customXml" Target="../ink/ink186.xml"/><Relationship Id="rId105" Type="http://schemas.openxmlformats.org/officeDocument/2006/relationships/image" Target="../media/image219.png"/><Relationship Id="rId126" Type="http://schemas.openxmlformats.org/officeDocument/2006/relationships/customXml" Target="../ink/ink234.xml"/><Relationship Id="rId147" Type="http://schemas.openxmlformats.org/officeDocument/2006/relationships/image" Target="../media/image240.png"/><Relationship Id="rId168" Type="http://schemas.openxmlformats.org/officeDocument/2006/relationships/customXml" Target="../ink/ink255.xml"/><Relationship Id="rId312" Type="http://schemas.openxmlformats.org/officeDocument/2006/relationships/customXml" Target="../ink/ink327.xml"/><Relationship Id="rId51" Type="http://schemas.openxmlformats.org/officeDocument/2006/relationships/image" Target="../media/image192.png"/><Relationship Id="rId72" Type="http://schemas.openxmlformats.org/officeDocument/2006/relationships/customXml" Target="../ink/ink207.xml"/><Relationship Id="rId93" Type="http://schemas.openxmlformats.org/officeDocument/2006/relationships/image" Target="../media/image213.png"/><Relationship Id="rId189" Type="http://schemas.openxmlformats.org/officeDocument/2006/relationships/image" Target="../media/image261.png"/><Relationship Id="rId3" Type="http://schemas.openxmlformats.org/officeDocument/2006/relationships/image" Target="../media/image6.png"/><Relationship Id="rId214" Type="http://schemas.openxmlformats.org/officeDocument/2006/relationships/customXml" Target="../ink/ink278.xml"/><Relationship Id="rId235" Type="http://schemas.openxmlformats.org/officeDocument/2006/relationships/image" Target="../media/image284.png"/><Relationship Id="rId256" Type="http://schemas.openxmlformats.org/officeDocument/2006/relationships/customXml" Target="../ink/ink299.xml"/><Relationship Id="rId277" Type="http://schemas.openxmlformats.org/officeDocument/2006/relationships/image" Target="../media/image305.png"/><Relationship Id="rId298" Type="http://schemas.openxmlformats.org/officeDocument/2006/relationships/customXml" Target="../ink/ink320.xml"/><Relationship Id="rId116" Type="http://schemas.openxmlformats.org/officeDocument/2006/relationships/customXml" Target="../ink/ink229.xml"/><Relationship Id="rId137" Type="http://schemas.openxmlformats.org/officeDocument/2006/relationships/image" Target="../media/image235.png"/><Relationship Id="rId158" Type="http://schemas.openxmlformats.org/officeDocument/2006/relationships/customXml" Target="../ink/ink250.xml"/><Relationship Id="rId302" Type="http://schemas.openxmlformats.org/officeDocument/2006/relationships/customXml" Target="../ink/ink322.xml"/><Relationship Id="rId20" Type="http://schemas.openxmlformats.org/officeDocument/2006/relationships/customXml" Target="../ink/ink181.xml"/><Relationship Id="rId41" Type="http://schemas.openxmlformats.org/officeDocument/2006/relationships/image" Target="../media/image187.png"/><Relationship Id="rId62" Type="http://schemas.openxmlformats.org/officeDocument/2006/relationships/customXml" Target="../ink/ink202.xml"/><Relationship Id="rId83" Type="http://schemas.openxmlformats.org/officeDocument/2006/relationships/image" Target="../media/image208.png"/><Relationship Id="rId179" Type="http://schemas.openxmlformats.org/officeDocument/2006/relationships/image" Target="../media/image256.png"/><Relationship Id="rId190" Type="http://schemas.openxmlformats.org/officeDocument/2006/relationships/customXml" Target="../ink/ink266.xml"/><Relationship Id="rId204" Type="http://schemas.openxmlformats.org/officeDocument/2006/relationships/customXml" Target="../ink/ink273.xml"/><Relationship Id="rId225" Type="http://schemas.openxmlformats.org/officeDocument/2006/relationships/image" Target="../media/image279.png"/><Relationship Id="rId246" Type="http://schemas.openxmlformats.org/officeDocument/2006/relationships/customXml" Target="../ink/ink294.xml"/><Relationship Id="rId267" Type="http://schemas.openxmlformats.org/officeDocument/2006/relationships/image" Target="../media/image300.png"/><Relationship Id="rId288" Type="http://schemas.openxmlformats.org/officeDocument/2006/relationships/customXml" Target="../ink/ink315.xml"/><Relationship Id="rId106" Type="http://schemas.openxmlformats.org/officeDocument/2006/relationships/customXml" Target="../ink/ink224.xml"/><Relationship Id="rId127" Type="http://schemas.openxmlformats.org/officeDocument/2006/relationships/image" Target="../media/image230.png"/><Relationship Id="rId313" Type="http://schemas.openxmlformats.org/officeDocument/2006/relationships/image" Target="../media/image323.png"/><Relationship Id="rId10" Type="http://schemas.openxmlformats.org/officeDocument/2006/relationships/customXml" Target="../ink/ink176.xml"/><Relationship Id="rId31" Type="http://schemas.openxmlformats.org/officeDocument/2006/relationships/image" Target="../media/image182.png"/><Relationship Id="rId52" Type="http://schemas.openxmlformats.org/officeDocument/2006/relationships/customXml" Target="../ink/ink197.xml"/><Relationship Id="rId73" Type="http://schemas.openxmlformats.org/officeDocument/2006/relationships/image" Target="../media/image203.png"/><Relationship Id="rId94" Type="http://schemas.openxmlformats.org/officeDocument/2006/relationships/customXml" Target="../ink/ink218.xml"/><Relationship Id="rId148" Type="http://schemas.openxmlformats.org/officeDocument/2006/relationships/customXml" Target="../ink/ink245.xml"/><Relationship Id="rId169" Type="http://schemas.openxmlformats.org/officeDocument/2006/relationships/image" Target="../media/image251.png"/><Relationship Id="rId4" Type="http://schemas.openxmlformats.org/officeDocument/2006/relationships/customXml" Target="../ink/ink173.xml"/><Relationship Id="rId180" Type="http://schemas.openxmlformats.org/officeDocument/2006/relationships/customXml" Target="../ink/ink261.xml"/><Relationship Id="rId215" Type="http://schemas.openxmlformats.org/officeDocument/2006/relationships/image" Target="../media/image274.png"/><Relationship Id="rId236" Type="http://schemas.openxmlformats.org/officeDocument/2006/relationships/customXml" Target="../ink/ink289.xml"/><Relationship Id="rId257" Type="http://schemas.openxmlformats.org/officeDocument/2006/relationships/image" Target="../media/image295.png"/><Relationship Id="rId278" Type="http://schemas.openxmlformats.org/officeDocument/2006/relationships/customXml" Target="../ink/ink310.xml"/><Relationship Id="rId303" Type="http://schemas.openxmlformats.org/officeDocument/2006/relationships/image" Target="../media/image318.png"/><Relationship Id="rId42" Type="http://schemas.openxmlformats.org/officeDocument/2006/relationships/customXml" Target="../ink/ink192.xml"/><Relationship Id="rId84" Type="http://schemas.openxmlformats.org/officeDocument/2006/relationships/customXml" Target="../ink/ink213.xml"/><Relationship Id="rId138" Type="http://schemas.openxmlformats.org/officeDocument/2006/relationships/customXml" Target="../ink/ink240.xml"/><Relationship Id="rId191" Type="http://schemas.openxmlformats.org/officeDocument/2006/relationships/image" Target="../media/image262.png"/><Relationship Id="rId205" Type="http://schemas.openxmlformats.org/officeDocument/2006/relationships/image" Target="../media/image269.png"/><Relationship Id="rId247" Type="http://schemas.openxmlformats.org/officeDocument/2006/relationships/image" Target="../media/image290.png"/><Relationship Id="rId107" Type="http://schemas.openxmlformats.org/officeDocument/2006/relationships/image" Target="../media/image220.png"/><Relationship Id="rId289" Type="http://schemas.openxmlformats.org/officeDocument/2006/relationships/image" Target="../media/image311.png"/><Relationship Id="rId11" Type="http://schemas.openxmlformats.org/officeDocument/2006/relationships/image" Target="../media/image172.png"/><Relationship Id="rId53" Type="http://schemas.openxmlformats.org/officeDocument/2006/relationships/image" Target="../media/image193.png"/><Relationship Id="rId149" Type="http://schemas.openxmlformats.org/officeDocument/2006/relationships/image" Target="../media/image241.png"/><Relationship Id="rId314" Type="http://schemas.openxmlformats.org/officeDocument/2006/relationships/customXml" Target="../ink/ink328.xml"/><Relationship Id="rId95" Type="http://schemas.openxmlformats.org/officeDocument/2006/relationships/image" Target="../media/image214.png"/><Relationship Id="rId160" Type="http://schemas.openxmlformats.org/officeDocument/2006/relationships/customXml" Target="../ink/ink251.xml"/><Relationship Id="rId216" Type="http://schemas.openxmlformats.org/officeDocument/2006/relationships/customXml" Target="../ink/ink279.xml"/><Relationship Id="rId258" Type="http://schemas.openxmlformats.org/officeDocument/2006/relationships/customXml" Target="../ink/ink300.xml"/><Relationship Id="rId22" Type="http://schemas.openxmlformats.org/officeDocument/2006/relationships/customXml" Target="../ink/ink182.xml"/><Relationship Id="rId64" Type="http://schemas.openxmlformats.org/officeDocument/2006/relationships/customXml" Target="../ink/ink203.xml"/><Relationship Id="rId118" Type="http://schemas.openxmlformats.org/officeDocument/2006/relationships/customXml" Target="../ink/ink230.xml"/><Relationship Id="rId171" Type="http://schemas.openxmlformats.org/officeDocument/2006/relationships/image" Target="../media/image252.png"/><Relationship Id="rId227" Type="http://schemas.openxmlformats.org/officeDocument/2006/relationships/image" Target="../media/image280.png"/><Relationship Id="rId269" Type="http://schemas.openxmlformats.org/officeDocument/2006/relationships/image" Target="../media/image301.png"/><Relationship Id="rId33" Type="http://schemas.openxmlformats.org/officeDocument/2006/relationships/image" Target="../media/image183.png"/><Relationship Id="rId129" Type="http://schemas.openxmlformats.org/officeDocument/2006/relationships/image" Target="../media/image231.png"/><Relationship Id="rId280" Type="http://schemas.openxmlformats.org/officeDocument/2006/relationships/customXml" Target="../ink/ink311.xml"/><Relationship Id="rId75" Type="http://schemas.openxmlformats.org/officeDocument/2006/relationships/image" Target="../media/image204.png"/><Relationship Id="rId140" Type="http://schemas.openxmlformats.org/officeDocument/2006/relationships/customXml" Target="../ink/ink241.xml"/><Relationship Id="rId182" Type="http://schemas.openxmlformats.org/officeDocument/2006/relationships/customXml" Target="../ink/ink262.xml"/><Relationship Id="rId6" Type="http://schemas.openxmlformats.org/officeDocument/2006/relationships/customXml" Target="../ink/ink174.xml"/><Relationship Id="rId238" Type="http://schemas.openxmlformats.org/officeDocument/2006/relationships/customXml" Target="../ink/ink290.xml"/><Relationship Id="rId291" Type="http://schemas.openxmlformats.org/officeDocument/2006/relationships/image" Target="../media/image312.png"/><Relationship Id="rId305" Type="http://schemas.openxmlformats.org/officeDocument/2006/relationships/image" Target="../media/image319.png"/><Relationship Id="rId44" Type="http://schemas.openxmlformats.org/officeDocument/2006/relationships/customXml" Target="../ink/ink193.xml"/><Relationship Id="rId86" Type="http://schemas.openxmlformats.org/officeDocument/2006/relationships/customXml" Target="../ink/ink214.xml"/><Relationship Id="rId151" Type="http://schemas.openxmlformats.org/officeDocument/2006/relationships/image" Target="../media/image242.png"/><Relationship Id="rId193" Type="http://schemas.openxmlformats.org/officeDocument/2006/relationships/image" Target="../media/image263.png"/><Relationship Id="rId207" Type="http://schemas.openxmlformats.org/officeDocument/2006/relationships/image" Target="../media/image270.png"/><Relationship Id="rId249" Type="http://schemas.openxmlformats.org/officeDocument/2006/relationships/image" Target="../media/image291.png"/><Relationship Id="rId13" Type="http://schemas.openxmlformats.org/officeDocument/2006/relationships/image" Target="../media/image173.png"/><Relationship Id="rId109" Type="http://schemas.openxmlformats.org/officeDocument/2006/relationships/image" Target="../media/image221.png"/><Relationship Id="rId260" Type="http://schemas.openxmlformats.org/officeDocument/2006/relationships/customXml" Target="../ink/ink301.xml"/><Relationship Id="rId316" Type="http://schemas.openxmlformats.org/officeDocument/2006/relationships/customXml" Target="../ink/ink329.xml"/></Relationships>
</file>

<file path=ppt/slides/_rels/slide9.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333.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11.png"/><Relationship Id="rId5" Type="http://schemas.openxmlformats.org/officeDocument/2006/relationships/hyperlink" Target="https://youtu.be/dIMPMNlT7jQ" TargetMode="External"/><Relationship Id="rId10" Type="http://schemas.openxmlformats.org/officeDocument/2006/relationships/customXml" Target="../ink/ink332.xml"/><Relationship Id="rId4" Type="http://schemas.openxmlformats.org/officeDocument/2006/relationships/hyperlink" Target="https://youtu.be/Tm1RFOt0KMY" TargetMode="External"/><Relationship Id="rId9"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SAC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5</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Optimization for SQL Script in AMDP</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24383" y="961959"/>
            <a:ext cx="11619905" cy="4801314"/>
          </a:xfrm>
          <a:prstGeom prst="rect">
            <a:avLst/>
          </a:prstGeom>
          <a:noFill/>
        </p:spPr>
        <p:txBody>
          <a:bodyPr wrap="square" rtlCol="0">
            <a:spAutoFit/>
          </a:bodyPr>
          <a:lstStyle/>
          <a:p>
            <a:r>
              <a:rPr lang="en-US" sz="1800" dirty="0"/>
              <a:t>--Q1</a:t>
            </a:r>
          </a:p>
          <a:p>
            <a:r>
              <a:rPr lang="en-US" sz="1800" dirty="0" err="1"/>
              <a:t>lt_products</a:t>
            </a:r>
            <a:r>
              <a:rPr lang="en-US" sz="1800" dirty="0"/>
              <a:t> = select </a:t>
            </a:r>
            <a:r>
              <a:rPr lang="en-US" sz="1800" dirty="0" err="1"/>
              <a:t>prod_id</a:t>
            </a:r>
            <a:r>
              <a:rPr lang="en-US" sz="1800" dirty="0"/>
              <a:t> from products WHERE type = ‘</a:t>
            </a:r>
            <a:r>
              <a:rPr lang="en-US" sz="1800" dirty="0" err="1"/>
              <a:t>WebCAM</a:t>
            </a:r>
            <a:r>
              <a:rPr lang="en-US" sz="1800" dirty="0"/>
              <a:t>’;</a:t>
            </a:r>
          </a:p>
          <a:p>
            <a:r>
              <a:rPr lang="en-US" sz="1800" dirty="0"/>
              <a:t>--Q2</a:t>
            </a:r>
          </a:p>
          <a:p>
            <a:r>
              <a:rPr lang="en-US" sz="1800" dirty="0" err="1"/>
              <a:t>lt_so</a:t>
            </a:r>
            <a:r>
              <a:rPr lang="en-US" sz="1800" dirty="0"/>
              <a:t> = select * from sales WHERE </a:t>
            </a:r>
            <a:r>
              <a:rPr lang="en-US" sz="1800" dirty="0" err="1"/>
              <a:t>pid</a:t>
            </a:r>
            <a:r>
              <a:rPr lang="en-US" sz="1800" dirty="0"/>
              <a:t> in ( select </a:t>
            </a:r>
            <a:r>
              <a:rPr lang="en-US" sz="1800" dirty="0" err="1"/>
              <a:t>prod_id</a:t>
            </a:r>
            <a:r>
              <a:rPr lang="en-US" sz="1800" dirty="0"/>
              <a:t> from </a:t>
            </a:r>
            <a:r>
              <a:rPr lang="en-US" sz="1800" dirty="0" err="1"/>
              <a:t>lt_products</a:t>
            </a:r>
            <a:r>
              <a:rPr lang="en-US" sz="1800" dirty="0"/>
              <a:t> );</a:t>
            </a:r>
          </a:p>
          <a:p>
            <a:r>
              <a:rPr lang="en-US" sz="1800" dirty="0"/>
              <a:t>--Q3</a:t>
            </a:r>
          </a:p>
          <a:p>
            <a:r>
              <a:rPr lang="en-US" sz="1800" dirty="0" err="1"/>
              <a:t>lt_po</a:t>
            </a:r>
            <a:r>
              <a:rPr lang="en-US" sz="1800" dirty="0"/>
              <a:t> = select * from </a:t>
            </a:r>
            <a:r>
              <a:rPr lang="en-US" sz="1800" dirty="0" err="1"/>
              <a:t>pruc</a:t>
            </a:r>
            <a:r>
              <a:rPr lang="en-US" sz="1800" dirty="0"/>
              <a:t> WHERE </a:t>
            </a:r>
            <a:r>
              <a:rPr lang="en-US" sz="1800" dirty="0" err="1"/>
              <a:t>pid</a:t>
            </a:r>
            <a:r>
              <a:rPr lang="en-US" sz="1800" dirty="0"/>
              <a:t> in ( select </a:t>
            </a:r>
            <a:r>
              <a:rPr lang="en-US" sz="1800" dirty="0" err="1"/>
              <a:t>prod_id</a:t>
            </a:r>
            <a:r>
              <a:rPr lang="en-US" sz="1800" dirty="0"/>
              <a:t> from </a:t>
            </a:r>
            <a:r>
              <a:rPr lang="en-US" sz="1800" dirty="0" err="1"/>
              <a:t>lt_products</a:t>
            </a:r>
            <a:r>
              <a:rPr lang="en-US" sz="1800" dirty="0"/>
              <a:t> );</a:t>
            </a:r>
          </a:p>
          <a:p>
            <a:r>
              <a:rPr lang="en-US" sz="1800" dirty="0"/>
              <a:t>--Q4</a:t>
            </a:r>
          </a:p>
          <a:p>
            <a:r>
              <a:rPr lang="en-US" sz="1800" dirty="0" err="1"/>
              <a:t>lt_so</a:t>
            </a:r>
            <a:r>
              <a:rPr lang="en-US" sz="1800" dirty="0"/>
              <a:t> = select sum(amount), </a:t>
            </a:r>
            <a:r>
              <a:rPr lang="en-US" sz="1800" dirty="0" err="1"/>
              <a:t>comp_code</a:t>
            </a:r>
            <a:r>
              <a:rPr lang="en-US" sz="1800" dirty="0"/>
              <a:t> from </a:t>
            </a:r>
            <a:r>
              <a:rPr lang="en-US" sz="1800" dirty="0" err="1"/>
              <a:t>lt_so</a:t>
            </a:r>
            <a:r>
              <a:rPr lang="en-US" sz="1800" dirty="0"/>
              <a:t>;</a:t>
            </a:r>
          </a:p>
          <a:p>
            <a:endParaRPr lang="en-IN" sz="1800" dirty="0"/>
          </a:p>
          <a:p>
            <a:r>
              <a:rPr lang="en-IN" sz="1800" dirty="0"/>
              <a:t>When will </a:t>
            </a:r>
            <a:r>
              <a:rPr lang="en-IN" sz="1800" dirty="0" err="1"/>
              <a:t>hana</a:t>
            </a:r>
            <a:r>
              <a:rPr lang="en-IN" sz="1800" dirty="0"/>
              <a:t> come out of parallel mode</a:t>
            </a:r>
          </a:p>
          <a:p>
            <a:pPr marL="342900" indent="-342900">
              <a:buAutoNum type="arabicPeriod"/>
            </a:pPr>
            <a:r>
              <a:rPr lang="en-IN" sz="1800" dirty="0"/>
              <a:t>Whenever a DDL/DML statement is executed</a:t>
            </a:r>
          </a:p>
          <a:p>
            <a:pPr marL="342900" indent="-342900">
              <a:buAutoNum type="arabicPeriod"/>
            </a:pPr>
            <a:r>
              <a:rPr lang="en-IN" sz="1800" dirty="0"/>
              <a:t>Whenever the result is not assigned to implicit table</a:t>
            </a:r>
          </a:p>
          <a:p>
            <a:pPr marL="342900" indent="-342900">
              <a:buAutoNum type="arabicPeriod"/>
            </a:pPr>
            <a:r>
              <a:rPr lang="en-IN" sz="1800" dirty="0"/>
              <a:t>Any declare statement is detected</a:t>
            </a:r>
          </a:p>
          <a:p>
            <a:pPr marL="342900" indent="-342900">
              <a:buAutoNum type="arabicPeriod"/>
            </a:pPr>
            <a:r>
              <a:rPr lang="en-IN" sz="1800" dirty="0"/>
              <a:t>Any imperative logic like loop, if etc.</a:t>
            </a:r>
          </a:p>
          <a:p>
            <a:r>
              <a:rPr lang="en-IN" sz="1800" dirty="0"/>
              <a:t>Rules:</a:t>
            </a:r>
          </a:p>
          <a:p>
            <a:pPr marL="342900" indent="-342900">
              <a:buAutoNum type="arabicPeriod"/>
            </a:pPr>
            <a:r>
              <a:rPr lang="en-IN" sz="1800" dirty="0"/>
              <a:t>Write all DML/DDL/Processing logic at the end of all code.</a:t>
            </a:r>
          </a:p>
          <a:p>
            <a:pPr marL="342900" indent="-342900">
              <a:buAutoNum type="arabicPeriod"/>
            </a:pPr>
            <a:r>
              <a:rPr lang="en-IN" sz="1800" dirty="0"/>
              <a:t>Split code in different </a:t>
            </a:r>
            <a:r>
              <a:rPr lang="en-IN" sz="1800" b="1" dirty="0"/>
              <a:t>AMDP</a:t>
            </a:r>
            <a:r>
              <a:rPr lang="en-IN" sz="1800" dirty="0"/>
              <a:t>. </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9564F40-D307-6CC4-13B8-B82756B1101C}"/>
                  </a:ext>
                </a:extLst>
              </p14:cNvPr>
              <p14:cNvContentPartPr/>
              <p14:nvPr/>
            </p14:nvContentPartPr>
            <p14:xfrm>
              <a:off x="5608200" y="556200"/>
              <a:ext cx="360" cy="360"/>
            </p14:xfrm>
          </p:contentPart>
        </mc:Choice>
        <mc:Fallback xmlns="">
          <p:pic>
            <p:nvPicPr>
              <p:cNvPr id="9" name="Ink 8">
                <a:extLst>
                  <a:ext uri="{FF2B5EF4-FFF2-40B4-BE49-F238E27FC236}">
                    <a16:creationId xmlns:a16="http://schemas.microsoft.com/office/drawing/2014/main" id="{D9564F40-D307-6CC4-13B8-B82756B1101C}"/>
                  </a:ext>
                </a:extLst>
              </p:cNvPr>
              <p:cNvPicPr/>
              <p:nvPr/>
            </p:nvPicPr>
            <p:blipFill>
              <a:blip r:embed="rId7"/>
              <a:stretch>
                <a:fillRect/>
              </a:stretch>
            </p:blipFill>
            <p:spPr>
              <a:xfrm>
                <a:off x="5599200" y="547200"/>
                <a:ext cx="18000" cy="18000"/>
              </a:xfrm>
              <a:prstGeom prst="rect">
                <a:avLst/>
              </a:prstGeom>
            </p:spPr>
          </p:pic>
        </mc:Fallback>
      </mc:AlternateContent>
    </p:spTree>
    <p:extLst>
      <p:ext uri="{BB962C8B-B14F-4D97-AF65-F5344CB8AC3E}">
        <p14:creationId xmlns:p14="http://schemas.microsoft.com/office/powerpoint/2010/main" val="935440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CDS Table function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801314"/>
          </a:xfrm>
          <a:prstGeom prst="rect">
            <a:avLst/>
          </a:prstGeom>
          <a:noFill/>
        </p:spPr>
        <p:txBody>
          <a:bodyPr wrap="square" rtlCol="0">
            <a:spAutoFit/>
          </a:bodyPr>
          <a:lstStyle/>
          <a:p>
            <a:r>
              <a:rPr lang="en-US" sz="1800" dirty="0"/>
              <a:t>Is a new feature introduced in SAP NW 7.5 onwards to enrich the CDS concept. It allows following</a:t>
            </a:r>
          </a:p>
          <a:p>
            <a:pPr marL="342900" indent="-342900">
              <a:buAutoNum type="arabicPeriod"/>
            </a:pPr>
            <a:r>
              <a:rPr lang="en-US" sz="1800" dirty="0"/>
              <a:t>We can integrate SQL script code with CDS views</a:t>
            </a:r>
          </a:p>
          <a:p>
            <a:pPr marL="342900" indent="-342900">
              <a:buAutoNum type="arabicPeriod"/>
            </a:pPr>
            <a:r>
              <a:rPr lang="en-US" sz="1800" dirty="0"/>
              <a:t>We can overcome the limitations and disadvantages of </a:t>
            </a:r>
            <a:r>
              <a:rPr lang="en-US" sz="1800" dirty="0" err="1"/>
              <a:t>cds</a:t>
            </a:r>
            <a:r>
              <a:rPr lang="en-US" sz="1800" dirty="0"/>
              <a:t> views</a:t>
            </a:r>
          </a:p>
          <a:p>
            <a:pPr marL="342900" indent="-342900">
              <a:buAutoNum type="arabicPeriod"/>
            </a:pPr>
            <a:r>
              <a:rPr lang="en-US" sz="1800" dirty="0"/>
              <a:t>We can call an AMDP using CDS </a:t>
            </a:r>
          </a:p>
          <a:p>
            <a:pPr marL="342900" indent="-342900">
              <a:buAutoNum type="arabicPeriod"/>
            </a:pPr>
            <a:r>
              <a:rPr lang="en-US" sz="1800" dirty="0"/>
              <a:t>Helps to eliminate the type conflict issues with </a:t>
            </a:r>
            <a:r>
              <a:rPr lang="en-US" sz="1800" dirty="0" err="1"/>
              <a:t>cds</a:t>
            </a:r>
            <a:endParaRPr lang="en-US" sz="1800" dirty="0"/>
          </a:p>
          <a:p>
            <a:pPr marL="342900" indent="-342900">
              <a:buAutoNum type="arabicPeriod"/>
            </a:pPr>
            <a:r>
              <a:rPr lang="en-US" sz="1800" dirty="0"/>
              <a:t>Allows to integrate the complex logic with </a:t>
            </a:r>
            <a:r>
              <a:rPr lang="en-US" sz="1800" dirty="0" err="1"/>
              <a:t>cds</a:t>
            </a:r>
            <a:r>
              <a:rPr lang="en-US" sz="1800" dirty="0"/>
              <a:t> views</a:t>
            </a:r>
          </a:p>
          <a:p>
            <a:pPr marL="342900" indent="-342900">
              <a:buAutoNum type="arabicPeriod"/>
            </a:pPr>
            <a:r>
              <a:rPr lang="en-US" sz="1800" dirty="0"/>
              <a:t>We can reuse the </a:t>
            </a:r>
            <a:r>
              <a:rPr lang="en-US" sz="1800" dirty="0" err="1"/>
              <a:t>cds</a:t>
            </a:r>
            <a:r>
              <a:rPr lang="en-US" sz="1800" dirty="0"/>
              <a:t> table function in another </a:t>
            </a:r>
            <a:r>
              <a:rPr lang="en-US" sz="1800" dirty="0" err="1"/>
              <a:t>cds</a:t>
            </a:r>
            <a:r>
              <a:rPr lang="en-US" sz="1800" dirty="0"/>
              <a:t> view with associations and joins</a:t>
            </a:r>
          </a:p>
          <a:p>
            <a:endParaRPr lang="en-US" sz="1800" dirty="0"/>
          </a:p>
          <a:p>
            <a:r>
              <a:rPr lang="en-US" sz="1800" dirty="0"/>
              <a:t>A </a:t>
            </a:r>
            <a:r>
              <a:rPr lang="en-US" sz="1800" dirty="0" err="1"/>
              <a:t>cds</a:t>
            </a:r>
            <a:r>
              <a:rPr lang="en-US" sz="1800" dirty="0"/>
              <a:t> table function is just like AMDP which can be used to integrate the SQL Script logic. But behind the scenes it will create a Table UDF in HANA. A CDS table function</a:t>
            </a:r>
          </a:p>
          <a:p>
            <a:pPr marL="342900" indent="-342900">
              <a:buAutoNum type="arabicPeriod"/>
            </a:pPr>
            <a:r>
              <a:rPr lang="en-US" sz="1800" dirty="0"/>
              <a:t>Will contain a CDS definition, which will act like skeleton of the output data </a:t>
            </a:r>
          </a:p>
          <a:p>
            <a:pPr marL="342900" indent="-342900">
              <a:buAutoNum type="arabicPeriod"/>
            </a:pPr>
            <a:r>
              <a:rPr lang="en-US" sz="1800" dirty="0"/>
              <a:t>But eventually it will invoke a class function which contains SQL script code</a:t>
            </a:r>
          </a:p>
          <a:p>
            <a:pPr marL="342900" indent="-342900">
              <a:buAutoNum type="arabicPeriod"/>
            </a:pPr>
            <a:r>
              <a:rPr lang="en-US" sz="1800" dirty="0"/>
              <a:t>This SQL script code can call AMDP, pure SQL script logic</a:t>
            </a:r>
          </a:p>
          <a:p>
            <a:pPr marL="342900" indent="-342900">
              <a:buAutoNum type="arabicPeriod"/>
            </a:pPr>
            <a:endParaRPr lang="en-US" sz="1800" dirty="0"/>
          </a:p>
          <a:p>
            <a:r>
              <a:rPr lang="en-US" sz="1800" b="1" dirty="0"/>
              <a:t>Use Case</a:t>
            </a:r>
          </a:p>
          <a:p>
            <a:r>
              <a:rPr lang="en-US" sz="1800" dirty="0"/>
              <a:t>Once upon a time in Mumbai, I was working on a project there was a requirement to convert an ABAP report to CDS view. This report was joining but000 (customer master) table with </a:t>
            </a:r>
            <a:r>
              <a:rPr lang="en-US" sz="1800" dirty="0" err="1"/>
              <a:t>crmd_partner</a:t>
            </a:r>
            <a:r>
              <a:rPr lang="en-US" sz="1800" dirty="0"/>
              <a:t> (</a:t>
            </a:r>
            <a:r>
              <a:rPr lang="en-US" sz="1800" dirty="0" err="1"/>
              <a:t>crm</a:t>
            </a:r>
            <a:r>
              <a:rPr lang="en-US" sz="1800" dirty="0"/>
              <a:t> partners)</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1029767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Hierarchy</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078313"/>
          </a:xfrm>
          <a:prstGeom prst="rect">
            <a:avLst/>
          </a:prstGeom>
          <a:noFill/>
        </p:spPr>
        <p:txBody>
          <a:bodyPr wrap="square" rtlCol="0">
            <a:spAutoFit/>
          </a:bodyPr>
          <a:lstStyle/>
          <a:p>
            <a:r>
              <a:rPr lang="en-US" sz="1800" dirty="0"/>
              <a:t>A hierarchy is a tree data-structure. A tree is composed of nodes. These nodes can be root node (top most), parent node, and child node. A hierarchy in ERP represent our business data as a TREE data structure.</a:t>
            </a:r>
          </a:p>
          <a:p>
            <a:endParaRPr lang="en-US" sz="1800" dirty="0"/>
          </a:p>
          <a:p>
            <a:r>
              <a:rPr lang="en-US" sz="1800" b="1" dirty="0"/>
              <a:t>Why?</a:t>
            </a:r>
          </a:p>
          <a:p>
            <a:pPr marL="285750" indent="-285750">
              <a:buFont typeface="Arial" panose="020B0604020202020204" pitchFamily="34" charset="0"/>
              <a:buChar char="•"/>
            </a:pPr>
            <a:r>
              <a:rPr lang="en-IN" sz="1800" dirty="0"/>
              <a:t>It is a better representation of data in form of nodes</a:t>
            </a:r>
          </a:p>
          <a:p>
            <a:pPr marL="285750" indent="-285750">
              <a:buFont typeface="Arial" panose="020B0604020202020204" pitchFamily="34" charset="0"/>
              <a:buChar char="•"/>
            </a:pPr>
            <a:r>
              <a:rPr lang="en-IN" sz="1800" dirty="0"/>
              <a:t>We can easily identify the relationship between data</a:t>
            </a:r>
          </a:p>
          <a:p>
            <a:pPr marL="285750" indent="-285750">
              <a:buFont typeface="Arial" panose="020B0604020202020204" pitchFamily="34" charset="0"/>
              <a:buChar char="•"/>
            </a:pPr>
            <a:r>
              <a:rPr lang="en-IN" sz="1800" dirty="0"/>
              <a:t>It is also useful for visualization</a:t>
            </a:r>
          </a:p>
          <a:p>
            <a:pPr marL="285750" indent="-285750">
              <a:buFont typeface="Arial" panose="020B0604020202020204" pitchFamily="34" charset="0"/>
              <a:buChar char="•"/>
            </a:pPr>
            <a:r>
              <a:rPr lang="en-IN" sz="1800" dirty="0"/>
              <a:t>Easy to traverse the data</a:t>
            </a:r>
          </a:p>
          <a:p>
            <a:pPr marL="285750" indent="-285750">
              <a:buFont typeface="Arial" panose="020B0604020202020204" pitchFamily="34" charset="0"/>
              <a:buChar char="•"/>
            </a:pPr>
            <a:endParaRPr lang="en-IN" sz="1800" dirty="0"/>
          </a:p>
          <a:p>
            <a:r>
              <a:rPr lang="en-IN" sz="1800" dirty="0"/>
              <a:t>ERP is full of hierarchy</a:t>
            </a:r>
          </a:p>
          <a:p>
            <a:pPr marL="285750" indent="-285750">
              <a:buFont typeface="Arial" panose="020B0604020202020204" pitchFamily="34" charset="0"/>
              <a:buChar char="•"/>
            </a:pPr>
            <a:r>
              <a:rPr lang="en-IN" sz="1800" dirty="0"/>
              <a:t>Employee-manager hierarchy</a:t>
            </a:r>
          </a:p>
          <a:p>
            <a:pPr marL="285750" indent="-285750">
              <a:buFont typeface="Arial" panose="020B0604020202020204" pitchFamily="34" charset="0"/>
              <a:buChar char="•"/>
            </a:pPr>
            <a:r>
              <a:rPr lang="en-IN" sz="1800" dirty="0"/>
              <a:t>Org structure</a:t>
            </a:r>
          </a:p>
          <a:p>
            <a:pPr marL="285750" indent="-285750">
              <a:buFont typeface="Arial" panose="020B0604020202020204" pitchFamily="34" charset="0"/>
              <a:buChar char="•"/>
            </a:pPr>
            <a:r>
              <a:rPr lang="en-IN" sz="1800" dirty="0"/>
              <a:t>Cost Centre hierarchy</a:t>
            </a:r>
          </a:p>
          <a:p>
            <a:pPr marL="285750" indent="-285750">
              <a:buFont typeface="Arial" panose="020B0604020202020204" pitchFamily="34" charset="0"/>
              <a:buChar char="•"/>
            </a:pPr>
            <a:r>
              <a:rPr lang="en-IN" sz="1800" dirty="0"/>
              <a:t>Profit Centre Hierarchy</a:t>
            </a:r>
          </a:p>
          <a:p>
            <a:pPr marL="285750" indent="-285750">
              <a:buFont typeface="Arial" panose="020B0604020202020204" pitchFamily="34" charset="0"/>
              <a:buChar char="•"/>
            </a:pPr>
            <a:endParaRPr lang="en-IN" sz="1800" dirty="0"/>
          </a:p>
          <a:p>
            <a:r>
              <a:rPr lang="en-IN" sz="1800" dirty="0"/>
              <a:t>There are 2 ways to build hierarchy in CDS views</a:t>
            </a:r>
          </a:p>
          <a:p>
            <a:pPr marL="342900" indent="-342900">
              <a:buAutoNum type="arabicPeriod"/>
            </a:pPr>
            <a:r>
              <a:rPr lang="en-IN" sz="1800" dirty="0"/>
              <a:t>New Hierarchy</a:t>
            </a:r>
          </a:p>
          <a:p>
            <a:pPr marL="342900" indent="-342900">
              <a:buAutoNum type="arabicPeriod"/>
            </a:pPr>
            <a:r>
              <a:rPr lang="en-IN" sz="1800" dirty="0"/>
              <a:t>Classic hierarchy</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7" name="Ink 126">
                <a:extLst>
                  <a:ext uri="{FF2B5EF4-FFF2-40B4-BE49-F238E27FC236}">
                    <a16:creationId xmlns:a16="http://schemas.microsoft.com/office/drawing/2014/main" id="{141FB913-217D-0464-DB3A-40C4441633AD}"/>
                  </a:ext>
                </a:extLst>
              </p14:cNvPr>
              <p14:cNvContentPartPr/>
              <p14:nvPr/>
            </p14:nvContentPartPr>
            <p14:xfrm>
              <a:off x="9255673" y="4366910"/>
              <a:ext cx="113040" cy="83520"/>
            </p14:xfrm>
          </p:contentPart>
        </mc:Choice>
        <mc:Fallback xmlns="">
          <p:pic>
            <p:nvPicPr>
              <p:cNvPr id="127" name="Ink 126">
                <a:extLst>
                  <a:ext uri="{FF2B5EF4-FFF2-40B4-BE49-F238E27FC236}">
                    <a16:creationId xmlns:a16="http://schemas.microsoft.com/office/drawing/2014/main" id="{141FB913-217D-0464-DB3A-40C4441633AD}"/>
                  </a:ext>
                </a:extLst>
              </p:cNvPr>
              <p:cNvPicPr/>
              <p:nvPr/>
            </p:nvPicPr>
            <p:blipFill>
              <a:blip r:embed="rId7"/>
              <a:stretch>
                <a:fillRect/>
              </a:stretch>
            </p:blipFill>
            <p:spPr>
              <a:xfrm>
                <a:off x="9247033" y="4357910"/>
                <a:ext cx="130680" cy="101160"/>
              </a:xfrm>
              <a:prstGeom prst="rect">
                <a:avLst/>
              </a:prstGeom>
            </p:spPr>
          </p:pic>
        </mc:Fallback>
      </mc:AlternateContent>
    </p:spTree>
    <p:extLst>
      <p:ext uri="{BB962C8B-B14F-4D97-AF65-F5344CB8AC3E}">
        <p14:creationId xmlns:p14="http://schemas.microsoft.com/office/powerpoint/2010/main" val="3436481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SAP Analytics Cloud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923330"/>
          </a:xfrm>
          <a:prstGeom prst="rect">
            <a:avLst/>
          </a:prstGeom>
          <a:noFill/>
        </p:spPr>
        <p:txBody>
          <a:bodyPr wrap="square" rtlCol="0">
            <a:spAutoFit/>
          </a:bodyPr>
          <a:lstStyle/>
          <a:p>
            <a:r>
              <a:rPr lang="en-US" sz="1800" dirty="0"/>
              <a:t>SAP Analytics Cloud brings together analytics and planning in a single solution in the cloud. You can instantly move from insight to action, simulate any scenario for better business outcomes, and generate plans from predictions automatically to drive agile decisions.</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SAP Analytics Cloud: Technical Guide | SAP Blogs">
            <a:extLst>
              <a:ext uri="{FF2B5EF4-FFF2-40B4-BE49-F238E27FC236}">
                <a16:creationId xmlns:a16="http://schemas.microsoft.com/office/drawing/2014/main" id="{F305AE79-D2E5-F207-D2F9-65F1DFB98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956" y="2204864"/>
            <a:ext cx="7293028" cy="40721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60544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9700591"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599" dirty="0">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000" b="1" dirty="0">
                <a:solidFill>
                  <a:prstClr val="black"/>
                </a:solidFill>
                <a:latin typeface="Calibri" panose="020F0502020204030204"/>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336" y="916310"/>
            <a:ext cx="1058760" cy="338554"/>
          </a:xfrm>
          <a:prstGeom prst="rect">
            <a:avLst/>
          </a:prstGeom>
          <a:noFill/>
        </p:spPr>
        <p:txBody>
          <a:bodyPr wrap="square" rtlCol="0">
            <a:spAutoFit/>
          </a:bodyPr>
          <a:lstStyle/>
          <a:p>
            <a:pPr defTabSz="914126">
              <a:defRPr/>
            </a:pPr>
            <a:r>
              <a:rPr lang="en-US" sz="1600" b="1" dirty="0">
                <a:solidFill>
                  <a:prstClr val="black"/>
                </a:solidFill>
                <a:latin typeface="Calibri" panose="020F0502020204030204"/>
              </a:rPr>
              <a:t>Internet</a:t>
            </a:r>
            <a:endParaRPr lang="en-IN" sz="1200" b="1" dirty="0">
              <a:solidFill>
                <a:srgbClr val="B4DCFA">
                  <a:lumMod val="75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1203" y="916310"/>
            <a:ext cx="1058760" cy="338554"/>
          </a:xfrm>
          <a:prstGeom prst="rect">
            <a:avLst/>
          </a:prstGeom>
          <a:noFill/>
        </p:spPr>
        <p:txBody>
          <a:bodyPr wrap="square" rtlCol="0">
            <a:spAutoFit/>
          </a:bodyPr>
          <a:lstStyle/>
          <a:p>
            <a:pPr defTabSz="914126">
              <a:defRPr/>
            </a:pPr>
            <a:r>
              <a:rPr lang="en-US" sz="1600" b="1"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6229" y="900380"/>
            <a:ext cx="0" cy="5647390"/>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336" y="1611275"/>
            <a:ext cx="4533868" cy="3259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p>
        </p:txBody>
      </p:sp>
      <p:sp>
        <p:nvSpPr>
          <p:cNvPr id="11" name="TextBox 10">
            <a:extLst>
              <a:ext uri="{FF2B5EF4-FFF2-40B4-BE49-F238E27FC236}">
                <a16:creationId xmlns:a16="http://schemas.microsoft.com/office/drawing/2014/main" id="{3AF18FC4-6E6F-48D3-B80D-835AC40878D3}"/>
              </a:ext>
            </a:extLst>
          </p:cNvPr>
          <p:cNvSpPr txBox="1"/>
          <p:nvPr/>
        </p:nvSpPr>
        <p:spPr>
          <a:xfrm>
            <a:off x="526335" y="1611275"/>
            <a:ext cx="2856438" cy="338554"/>
          </a:xfrm>
          <a:prstGeom prst="rect">
            <a:avLst/>
          </a:prstGeom>
          <a:noFill/>
        </p:spPr>
        <p:txBody>
          <a:bodyPr wrap="square" rtlCol="0">
            <a:spAutoFit/>
          </a:bodyPr>
          <a:lstStyle/>
          <a:p>
            <a:r>
              <a:rPr lang="en-US" sz="1600" b="1" dirty="0">
                <a:solidFill>
                  <a:schemeClr val="bg1"/>
                </a:solidFill>
              </a:rPr>
              <a:t>SAP BTP (PublicCloud)</a:t>
            </a:r>
            <a:endParaRPr lang="en-IN" sz="1600" b="1"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437" y="2539630"/>
            <a:ext cx="3499663" cy="82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b="1"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1811" y="2772536"/>
            <a:ext cx="3342691" cy="338554"/>
          </a:xfrm>
          <a:prstGeom prst="rect">
            <a:avLst/>
          </a:prstGeom>
          <a:noFill/>
        </p:spPr>
        <p:txBody>
          <a:bodyPr wrap="square" rtlCol="0">
            <a:spAutoFit/>
          </a:bodyPr>
          <a:lstStyle/>
          <a:p>
            <a:r>
              <a:rPr lang="en-US" sz="1600" b="1" dirty="0">
                <a:solidFill>
                  <a:schemeClr val="bg1"/>
                </a:solidFill>
              </a:rPr>
              <a:t>SAP Business Application Studio</a:t>
            </a:r>
            <a:endParaRPr lang="en-IN" sz="1600" b="1"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437" y="2557438"/>
            <a:ext cx="188274" cy="215098"/>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3603" y="3574435"/>
            <a:ext cx="2410061" cy="6002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Destination</a:t>
            </a:r>
            <a:endParaRPr lang="en-IN" sz="1600" b="1" dirty="0"/>
          </a:p>
        </p:txBody>
      </p:sp>
      <p:sp>
        <p:nvSpPr>
          <p:cNvPr id="16" name="Rectangle 15">
            <a:extLst>
              <a:ext uri="{FF2B5EF4-FFF2-40B4-BE49-F238E27FC236}">
                <a16:creationId xmlns:a16="http://schemas.microsoft.com/office/drawing/2014/main" id="{40E66401-2E03-49B4-AD27-5C13F7A4F9E4}"/>
              </a:ext>
            </a:extLst>
          </p:cNvPr>
          <p:cNvSpPr/>
          <p:nvPr/>
        </p:nvSpPr>
        <p:spPr>
          <a:xfrm>
            <a:off x="526336"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S/4 Hana Cloud</a:t>
            </a:r>
            <a:endParaRPr lang="en-IN" sz="1600" b="1"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000"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Field Glass</a:t>
            </a:r>
            <a:endParaRPr lang="en-IN" sz="1600" b="1" dirty="0"/>
          </a:p>
        </p:txBody>
      </p:sp>
      <p:sp>
        <p:nvSpPr>
          <p:cNvPr id="18" name="Rectangle 17">
            <a:extLst>
              <a:ext uri="{FF2B5EF4-FFF2-40B4-BE49-F238E27FC236}">
                <a16:creationId xmlns:a16="http://schemas.microsoft.com/office/drawing/2014/main" id="{8D5B2DB5-1753-4004-86CC-2736A25C6396}"/>
              </a:ext>
            </a:extLst>
          </p:cNvPr>
          <p:cNvSpPr/>
          <p:nvPr/>
        </p:nvSpPr>
        <p:spPr>
          <a:xfrm>
            <a:off x="3933664" y="5212523"/>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Sales Force</a:t>
            </a:r>
            <a:endParaRPr lang="en-IN" sz="1600" b="1"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2786" y="3816827"/>
            <a:ext cx="988034" cy="17036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060" y="3788554"/>
            <a:ext cx="1037881" cy="1703663"/>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8633" y="4174642"/>
            <a:ext cx="1" cy="9880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1994" y="2542908"/>
            <a:ext cx="710896" cy="11977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68438" y="2932374"/>
            <a:ext cx="720432" cy="338554"/>
          </a:xfrm>
          <a:prstGeom prst="rect">
            <a:avLst/>
          </a:prstGeom>
          <a:noFill/>
        </p:spPr>
        <p:txBody>
          <a:bodyPr wrap="square" rtlCol="0">
            <a:spAutoFit/>
          </a:bodyPr>
          <a:lstStyle/>
          <a:p>
            <a:r>
              <a:rPr lang="en-US" sz="1600" b="1" dirty="0">
                <a:solidFill>
                  <a:schemeClr val="bg1"/>
                </a:solidFill>
              </a:rPr>
              <a:t>SCC</a:t>
            </a:r>
            <a:endParaRPr lang="en-IN" sz="1600" b="1"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cxnSpLocks/>
          </p:cNvCxnSpPr>
          <p:nvPr/>
        </p:nvCxnSpPr>
        <p:spPr>
          <a:xfrm flipV="1">
            <a:off x="3933663" y="3180286"/>
            <a:ext cx="1384913" cy="7327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a:off x="6516307" y="3141774"/>
            <a:ext cx="1951225" cy="449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7532" y="1441794"/>
            <a:ext cx="2941847" cy="3489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SAP BW</a:t>
            </a:r>
          </a:p>
          <a:p>
            <a:pPr algn="ctr"/>
            <a:r>
              <a:rPr lang="en-US" sz="1600" b="1" dirty="0"/>
              <a:t>SAP ECC</a:t>
            </a:r>
          </a:p>
          <a:p>
            <a:pPr algn="ctr"/>
            <a:r>
              <a:rPr lang="en-US" sz="1600" b="1" dirty="0"/>
              <a:t>SAP S/4 Hana</a:t>
            </a:r>
            <a:endParaRPr lang="en-IN" sz="1600" b="1"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6619" y="1532210"/>
            <a:ext cx="2591095" cy="338554"/>
          </a:xfrm>
          <a:prstGeom prst="rect">
            <a:avLst/>
          </a:prstGeom>
          <a:noFill/>
        </p:spPr>
        <p:txBody>
          <a:bodyPr wrap="square" rtlCol="0">
            <a:spAutoFit/>
          </a:bodyPr>
          <a:lstStyle/>
          <a:p>
            <a:r>
              <a:rPr lang="en-US" sz="1600" b="1" dirty="0">
                <a:solidFill>
                  <a:schemeClr val="bg1"/>
                </a:solidFill>
              </a:rPr>
              <a:t>SAP On-premise System</a:t>
            </a:r>
            <a:endParaRPr lang="en-IN" sz="1600" b="1"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2130" y="1619351"/>
            <a:ext cx="1969501" cy="616805"/>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r>
              <a:rPr lang="en-US" sz="1799" b="1" dirty="0">
                <a:latin typeface="Calibri" panose="020F0502020204030204" pitchFamily="34" charset="0"/>
                <a:cs typeface="Calibri" panose="020F0502020204030204" pitchFamily="34" charset="0"/>
              </a:rPr>
              <a:t>Step 1: </a:t>
            </a:r>
            <a:r>
              <a:rPr lang="en-US" sz="1799" dirty="0">
                <a:latin typeface="Calibri" panose="020F0502020204030204" pitchFamily="34" charset="0"/>
                <a:cs typeface="Calibri" panose="020F0502020204030204" pitchFamily="34" charset="0"/>
              </a:rPr>
              <a:t>Download SAP JVM and Extract it in the C:\Program Files\Java</a:t>
            </a:r>
            <a:endParaRPr lang="en-IN" sz="1799" b="1" dirty="0">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179" y="1718408"/>
            <a:ext cx="5020128" cy="3721286"/>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2928" y="1980512"/>
            <a:ext cx="4007539" cy="3337570"/>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899346" y="3387282"/>
            <a:ext cx="1375862" cy="524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Tree>
    <p:extLst>
      <p:ext uri="{BB962C8B-B14F-4D97-AF65-F5344CB8AC3E}">
        <p14:creationId xmlns:p14="http://schemas.microsoft.com/office/powerpoint/2010/main" val="668915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2: </a:t>
            </a:r>
            <a:r>
              <a:rPr lang="en-US" sz="2399" dirty="0">
                <a:solidFill>
                  <a:prstClr val="black"/>
                </a:solidFill>
                <a:latin typeface="Calibri" panose="020F0502020204030204"/>
              </a:rPr>
              <a:t>Download and install the sap Cloud connector</a:t>
            </a:r>
            <a:endParaRPr lang="en-IN" sz="1799" b="1" dirty="0">
              <a:solidFill>
                <a:srgbClr val="B4DCFA">
                  <a:lumMod val="75000"/>
                </a:srgbClr>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271" y="1421566"/>
            <a:ext cx="2675207" cy="2217505"/>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5239" y="1487771"/>
            <a:ext cx="2814132" cy="2272774"/>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6932" y="1487771"/>
            <a:ext cx="2814132" cy="2272774"/>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6931" y="4233842"/>
            <a:ext cx="2814133" cy="2272774"/>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5239" y="4233842"/>
            <a:ext cx="2814132" cy="2272774"/>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271" y="4233842"/>
            <a:ext cx="2814133" cy="2272774"/>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078" y="2530318"/>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49369" y="4956607"/>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5" name="Arrow: Right 14">
            <a:extLst>
              <a:ext uri="{FF2B5EF4-FFF2-40B4-BE49-F238E27FC236}">
                <a16:creationId xmlns:a16="http://schemas.microsoft.com/office/drawing/2014/main" id="{4224F668-4FEC-4E0D-946A-C5895CA775E5}"/>
              </a:ext>
            </a:extLst>
          </p:cNvPr>
          <p:cNvSpPr/>
          <p:nvPr/>
        </p:nvSpPr>
        <p:spPr>
          <a:xfrm>
            <a:off x="6849370" y="2465679"/>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7404" y="4936234"/>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1063" y="2624158"/>
            <a:ext cx="12697" cy="2746072"/>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646331"/>
          </a:xfrm>
          <a:prstGeom prst="rect">
            <a:avLst/>
          </a:prstGeom>
          <a:noFill/>
        </p:spPr>
        <p:txBody>
          <a:bodyPr wrap="square" rtlCol="0">
            <a:spAutoFit/>
          </a:bodyPr>
          <a:lstStyle/>
          <a:p>
            <a:r>
              <a:rPr lang="en-US" sz="2000" b="1" dirty="0">
                <a:solidFill>
                  <a:prstClr val="black"/>
                </a:solidFill>
                <a:latin typeface="Calibri" panose="020F0502020204030204"/>
              </a:rPr>
              <a:t>Step 3: </a:t>
            </a:r>
            <a:r>
              <a:rPr lang="en-US" sz="2000" dirty="0">
                <a:solidFill>
                  <a:prstClr val="black"/>
                </a:solidFill>
                <a:latin typeface="Calibri" panose="020F0502020204030204"/>
              </a:rPr>
              <a:t>Now your system is ready go to browser and open </a:t>
            </a:r>
            <a:r>
              <a:rPr lang="en-US" sz="2000" dirty="0">
                <a:solidFill>
                  <a:prstClr val="black"/>
                </a:solidFill>
                <a:latin typeface="Calibri" panose="020F0502020204030204"/>
                <a:hlinkClick r:id="rId3"/>
              </a:rPr>
              <a:t>https://localhost:8443</a:t>
            </a:r>
            <a:r>
              <a:rPr lang="en-US" sz="2000" dirty="0">
                <a:solidFill>
                  <a:prstClr val="black"/>
                </a:solidFill>
                <a:latin typeface="Calibri" panose="020F0502020204030204"/>
              </a:rPr>
              <a:t> (port may changes)</a:t>
            </a:r>
          </a:p>
          <a:p>
            <a:r>
              <a:rPr lang="en-US" sz="1600"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3926" y="1644589"/>
            <a:ext cx="4817899" cy="4313032"/>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0441" y="1611275"/>
            <a:ext cx="4706652" cy="4351683"/>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1887" y="3429000"/>
            <a:ext cx="1265051" cy="590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Tree>
    <p:extLst>
      <p:ext uri="{BB962C8B-B14F-4D97-AF65-F5344CB8AC3E}">
        <p14:creationId xmlns:p14="http://schemas.microsoft.com/office/powerpoint/2010/main" val="584277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4: </a:t>
            </a:r>
            <a:r>
              <a:rPr lang="en-US" sz="2399" dirty="0">
                <a:solidFill>
                  <a:prstClr val="black"/>
                </a:solidFill>
                <a:latin typeface="Calibri" panose="020F0502020204030204"/>
              </a:rPr>
              <a:t>Now we create a connection with our Cloud Account</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296" y="1310381"/>
            <a:ext cx="10859135" cy="4767839"/>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5: </a:t>
            </a:r>
            <a:r>
              <a:rPr lang="en-US" sz="2399" dirty="0">
                <a:solidFill>
                  <a:prstClr val="black"/>
                </a:solidFill>
                <a:latin typeface="Calibri" panose="020F0502020204030204"/>
              </a:rPr>
              <a:t>Check the connection on Hana Cloud Account </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16" y="1218787"/>
            <a:ext cx="10249694" cy="498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5</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3139321"/>
          </a:xfrm>
          <a:prstGeom prst="rect">
            <a:avLst/>
          </a:prstGeom>
          <a:noFill/>
        </p:spPr>
        <p:txBody>
          <a:bodyPr wrap="square" rtlCol="0">
            <a:spAutoFit/>
          </a:bodyPr>
          <a:lstStyle/>
          <a:p>
            <a:pPr marL="342900" indent="-342900">
              <a:buFont typeface="Arial" panose="020B0604020202020204" pitchFamily="34" charset="0"/>
              <a:buChar char="•"/>
            </a:pPr>
            <a:r>
              <a:rPr lang="en-US" sz="1800" dirty="0"/>
              <a:t>Optimization for SQL Script in AMDP</a:t>
            </a:r>
          </a:p>
          <a:p>
            <a:pPr marL="342900" indent="-342900">
              <a:buFont typeface="Arial" panose="020B0604020202020204" pitchFamily="34" charset="0"/>
              <a:buChar char="•"/>
            </a:pPr>
            <a:r>
              <a:rPr lang="en-US" sz="1800" dirty="0"/>
              <a:t>CDS Table function</a:t>
            </a:r>
          </a:p>
          <a:p>
            <a:pPr marL="342900" indent="-342900">
              <a:buFont typeface="Arial" panose="020B0604020202020204" pitchFamily="34" charset="0"/>
              <a:buChar char="•"/>
            </a:pPr>
            <a:r>
              <a:rPr lang="en-US" sz="1800" dirty="0"/>
              <a:t>CDS hierarchy</a:t>
            </a:r>
          </a:p>
          <a:p>
            <a:r>
              <a:rPr lang="en-US" sz="1800" dirty="0"/>
              <a:t>--break</a:t>
            </a:r>
          </a:p>
          <a:p>
            <a:pPr marL="285750" indent="-285750">
              <a:buFont typeface="Arial" panose="020B0604020202020204" pitchFamily="34" charset="0"/>
              <a:buChar char="•"/>
            </a:pPr>
            <a:r>
              <a:rPr lang="en-US" sz="1800" dirty="0"/>
              <a:t>Currency Conversion and SAP Analytics Cloud</a:t>
            </a:r>
          </a:p>
          <a:p>
            <a:pPr marL="285750" indent="-285750">
              <a:buFont typeface="Arial" panose="020B0604020202020204" pitchFamily="34" charset="0"/>
              <a:buChar char="•"/>
            </a:pPr>
            <a:r>
              <a:rPr lang="en-US" sz="1800" dirty="0"/>
              <a:t>Cloud Connector</a:t>
            </a:r>
          </a:p>
          <a:p>
            <a:pPr marL="285750" indent="-285750">
              <a:buFont typeface="Arial" panose="020B0604020202020204" pitchFamily="34" charset="0"/>
              <a:buChar char="•"/>
            </a:pPr>
            <a:r>
              <a:rPr lang="en-US" sz="1800" dirty="0"/>
              <a:t>Connect BAS with S/4HANA</a:t>
            </a:r>
          </a:p>
          <a:p>
            <a:r>
              <a:rPr lang="en-US" sz="1800" dirty="0"/>
              <a:t>--break</a:t>
            </a:r>
          </a:p>
          <a:p>
            <a:pPr marL="285750" indent="-285750">
              <a:buFont typeface="Arial" panose="020B0604020202020204" pitchFamily="34" charset="0"/>
              <a:buChar char="•"/>
            </a:pPr>
            <a:r>
              <a:rPr lang="en-US" sz="1800" dirty="0"/>
              <a:t>Understand OVP Fiori App</a:t>
            </a:r>
          </a:p>
          <a:p>
            <a:pPr marL="285750" indent="-285750">
              <a:buFont typeface="Arial" panose="020B0604020202020204" pitchFamily="34" charset="0"/>
              <a:buChar char="•"/>
            </a:pPr>
            <a:r>
              <a:rPr lang="en-US" sz="1800" dirty="0"/>
              <a:t>Use case to implement OVP</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305547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6: </a:t>
            </a:r>
            <a:r>
              <a:rPr lang="en-US" sz="2399" dirty="0">
                <a:solidFill>
                  <a:prstClr val="black"/>
                </a:solidFill>
                <a:latin typeface="Calibri" panose="020F0502020204030204"/>
              </a:rPr>
              <a:t>Connect on-premise system to cloud using SCC</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355" y="1533781"/>
            <a:ext cx="2554662" cy="226550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3166" y="1533779"/>
            <a:ext cx="2317723" cy="226550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2944" y="1504891"/>
            <a:ext cx="2317723" cy="2323284"/>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2723" y="1533779"/>
            <a:ext cx="2131223" cy="2323284"/>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2724" y="4248513"/>
            <a:ext cx="2131223" cy="1923467"/>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7457" y="4248513"/>
            <a:ext cx="2448696" cy="1923467"/>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3166" y="4229664"/>
            <a:ext cx="2317723" cy="1923468"/>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6595" y="2170872"/>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08273"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598178" y="3563389"/>
            <a:ext cx="272599"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3996" y="2170871"/>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7283" y="2206020"/>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4241" y="4587397"/>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3006"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356" y="4189088"/>
            <a:ext cx="2677885" cy="1923467"/>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1799" dirty="0">
                <a:latin typeface="Calibri" panose="020F0502020204030204" pitchFamily="34" charset="0"/>
                <a:cs typeface="Calibri" panose="020F0502020204030204" pitchFamily="34" charset="0"/>
              </a:rPr>
              <a:t>We have D</a:t>
            </a:r>
            <a:r>
              <a:rPr lang="en-US" sz="2399" dirty="0">
                <a:latin typeface="Calibri" panose="020F0502020204030204" pitchFamily="34" charset="0"/>
                <a:cs typeface="Calibri" panose="020F0502020204030204" pitchFamily="34" charset="0"/>
              </a:rPr>
              <a:t>one with Connect , now we are now successfully connected to cloud using SCC.</a:t>
            </a:r>
            <a:endParaRPr lang="en-IN" sz="1799" dirty="0">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789" y="1149016"/>
            <a:ext cx="10925247" cy="5237875"/>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OVP Applications in S/4HANA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646331"/>
          </a:xfrm>
          <a:prstGeom prst="rect">
            <a:avLst/>
          </a:prstGeom>
          <a:noFill/>
        </p:spPr>
        <p:txBody>
          <a:bodyPr wrap="square" rtlCol="0">
            <a:spAutoFit/>
          </a:bodyPr>
          <a:lstStyle/>
          <a:p>
            <a:r>
              <a:rPr lang="en-US" sz="1800" dirty="0"/>
              <a:t>The overview page (OVP) is a data-driven SAP Fiori app type and floorplan that provides all the information a user needs in a single page, based on the user's specific domain or role.</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2050" name="Picture 2" descr="Overview Pages (OVP) fiori applications in Finance LoB in S/4HANA | SAP  Blogs">
            <a:extLst>
              <a:ext uri="{FF2B5EF4-FFF2-40B4-BE49-F238E27FC236}">
                <a16:creationId xmlns:a16="http://schemas.microsoft.com/office/drawing/2014/main" id="{BD2DFDD6-4EF4-BF10-FD8E-BFC6A92BD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980" y="2244452"/>
            <a:ext cx="7108198" cy="428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01756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DAF4295-4D4B-EE38-74DE-C9CE85CA1654}"/>
                  </a:ext>
                </a:extLst>
              </p14:cNvPr>
              <p14:cNvContentPartPr/>
              <p14:nvPr/>
            </p14:nvContentPartPr>
            <p14:xfrm>
              <a:off x="3043631" y="1150401"/>
              <a:ext cx="1440" cy="1440"/>
            </p14:xfrm>
          </p:contentPart>
        </mc:Choice>
        <mc:Fallback>
          <p:pic>
            <p:nvPicPr>
              <p:cNvPr id="4" name="Ink 3">
                <a:extLst>
                  <a:ext uri="{FF2B5EF4-FFF2-40B4-BE49-F238E27FC236}">
                    <a16:creationId xmlns:a16="http://schemas.microsoft.com/office/drawing/2014/main" id="{7DAF4295-4D4B-EE38-74DE-C9CE85CA1654}"/>
                  </a:ext>
                </a:extLst>
              </p:cNvPr>
              <p:cNvPicPr/>
              <p:nvPr/>
            </p:nvPicPr>
            <p:blipFill>
              <a:blip r:embed="rId3"/>
              <a:stretch>
                <a:fillRect/>
              </a:stretch>
            </p:blipFill>
            <p:spPr>
              <a:xfrm>
                <a:off x="3037511" y="1144281"/>
                <a:ext cx="13680" cy="13680"/>
              </a:xfrm>
              <a:prstGeom prst="rect">
                <a:avLst/>
              </a:prstGeom>
            </p:spPr>
          </p:pic>
        </mc:Fallback>
      </mc:AlternateContent>
      <p:grpSp>
        <p:nvGrpSpPr>
          <p:cNvPr id="64" name="Group 63">
            <a:extLst>
              <a:ext uri="{FF2B5EF4-FFF2-40B4-BE49-F238E27FC236}">
                <a16:creationId xmlns:a16="http://schemas.microsoft.com/office/drawing/2014/main" id="{ADE21497-72E0-493F-13A0-77DDAB1AF1C9}"/>
              </a:ext>
            </a:extLst>
          </p:cNvPr>
          <p:cNvGrpSpPr/>
          <p:nvPr/>
        </p:nvGrpSpPr>
        <p:grpSpPr>
          <a:xfrm>
            <a:off x="746471" y="906321"/>
            <a:ext cx="1219680" cy="1126800"/>
            <a:chOff x="746471" y="906321"/>
            <a:chExt cx="1219680" cy="1126800"/>
          </a:xfrm>
        </p:grpSpPr>
        <mc:AlternateContent xmlns:mc="http://schemas.openxmlformats.org/markup-compatibility/2006">
          <mc:Choice xmlns:p14="http://schemas.microsoft.com/office/powerpoint/2010/main" Requires="p14">
            <p:contentPart p14:bwMode="auto" r:id="rId4">
              <p14:nvContentPartPr>
                <p14:cNvPr id="52" name="Ink 51">
                  <a:extLst>
                    <a:ext uri="{FF2B5EF4-FFF2-40B4-BE49-F238E27FC236}">
                      <a16:creationId xmlns:a16="http://schemas.microsoft.com/office/drawing/2014/main" id="{12A060DB-0E47-4DBE-760C-065A372C79AC}"/>
                    </a:ext>
                  </a:extLst>
                </p14:cNvPr>
                <p14:cNvContentPartPr/>
                <p14:nvPr/>
              </p14:nvContentPartPr>
              <p14:xfrm>
                <a:off x="746471" y="1147521"/>
                <a:ext cx="204480" cy="258480"/>
              </p14:xfrm>
            </p:contentPart>
          </mc:Choice>
          <mc:Fallback>
            <p:pic>
              <p:nvPicPr>
                <p:cNvPr id="52" name="Ink 51">
                  <a:extLst>
                    <a:ext uri="{FF2B5EF4-FFF2-40B4-BE49-F238E27FC236}">
                      <a16:creationId xmlns:a16="http://schemas.microsoft.com/office/drawing/2014/main" id="{12A060DB-0E47-4DBE-760C-065A372C79AC}"/>
                    </a:ext>
                  </a:extLst>
                </p:cNvPr>
                <p:cNvPicPr/>
                <p:nvPr/>
              </p:nvPicPr>
              <p:blipFill>
                <a:blip r:embed="rId5"/>
                <a:stretch>
                  <a:fillRect/>
                </a:stretch>
              </p:blipFill>
              <p:spPr>
                <a:xfrm>
                  <a:off x="740351" y="1141401"/>
                  <a:ext cx="2167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3" name="Ink 52">
                  <a:extLst>
                    <a:ext uri="{FF2B5EF4-FFF2-40B4-BE49-F238E27FC236}">
                      <a16:creationId xmlns:a16="http://schemas.microsoft.com/office/drawing/2014/main" id="{567D68A7-E1DE-FB31-902D-360ED4537E0D}"/>
                    </a:ext>
                  </a:extLst>
                </p14:cNvPr>
                <p14:cNvContentPartPr/>
                <p14:nvPr/>
              </p14:nvContentPartPr>
              <p14:xfrm>
                <a:off x="997031" y="1130601"/>
                <a:ext cx="57960" cy="207000"/>
              </p14:xfrm>
            </p:contentPart>
          </mc:Choice>
          <mc:Fallback>
            <p:pic>
              <p:nvPicPr>
                <p:cNvPr id="53" name="Ink 52">
                  <a:extLst>
                    <a:ext uri="{FF2B5EF4-FFF2-40B4-BE49-F238E27FC236}">
                      <a16:creationId xmlns:a16="http://schemas.microsoft.com/office/drawing/2014/main" id="{567D68A7-E1DE-FB31-902D-360ED4537E0D}"/>
                    </a:ext>
                  </a:extLst>
                </p:cNvPr>
                <p:cNvPicPr/>
                <p:nvPr/>
              </p:nvPicPr>
              <p:blipFill>
                <a:blip r:embed="rId7"/>
                <a:stretch>
                  <a:fillRect/>
                </a:stretch>
              </p:blipFill>
              <p:spPr>
                <a:xfrm>
                  <a:off x="990911" y="1124481"/>
                  <a:ext cx="702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4" name="Ink 53">
                  <a:extLst>
                    <a:ext uri="{FF2B5EF4-FFF2-40B4-BE49-F238E27FC236}">
                      <a16:creationId xmlns:a16="http://schemas.microsoft.com/office/drawing/2014/main" id="{5C04C03C-AFFE-0291-335E-7EFA2697D423}"/>
                    </a:ext>
                  </a:extLst>
                </p14:cNvPr>
                <p14:cNvContentPartPr/>
                <p14:nvPr/>
              </p14:nvContentPartPr>
              <p14:xfrm>
                <a:off x="982271" y="1067961"/>
                <a:ext cx="192240" cy="217800"/>
              </p14:xfrm>
            </p:contentPart>
          </mc:Choice>
          <mc:Fallback>
            <p:pic>
              <p:nvPicPr>
                <p:cNvPr id="54" name="Ink 53">
                  <a:extLst>
                    <a:ext uri="{FF2B5EF4-FFF2-40B4-BE49-F238E27FC236}">
                      <a16:creationId xmlns:a16="http://schemas.microsoft.com/office/drawing/2014/main" id="{5C04C03C-AFFE-0291-335E-7EFA2697D423}"/>
                    </a:ext>
                  </a:extLst>
                </p:cNvPr>
                <p:cNvPicPr/>
                <p:nvPr/>
              </p:nvPicPr>
              <p:blipFill>
                <a:blip r:embed="rId9"/>
                <a:stretch>
                  <a:fillRect/>
                </a:stretch>
              </p:blipFill>
              <p:spPr>
                <a:xfrm>
                  <a:off x="976151" y="1061841"/>
                  <a:ext cx="2044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5" name="Ink 54">
                  <a:extLst>
                    <a:ext uri="{FF2B5EF4-FFF2-40B4-BE49-F238E27FC236}">
                      <a16:creationId xmlns:a16="http://schemas.microsoft.com/office/drawing/2014/main" id="{6A589211-29BD-BC00-3571-4A5019A50A8E}"/>
                    </a:ext>
                  </a:extLst>
                </p14:cNvPr>
                <p14:cNvContentPartPr/>
                <p14:nvPr/>
              </p14:nvContentPartPr>
              <p14:xfrm>
                <a:off x="1293671" y="968241"/>
                <a:ext cx="135360" cy="283680"/>
              </p14:xfrm>
            </p:contentPart>
          </mc:Choice>
          <mc:Fallback>
            <p:pic>
              <p:nvPicPr>
                <p:cNvPr id="55" name="Ink 54">
                  <a:extLst>
                    <a:ext uri="{FF2B5EF4-FFF2-40B4-BE49-F238E27FC236}">
                      <a16:creationId xmlns:a16="http://schemas.microsoft.com/office/drawing/2014/main" id="{6A589211-29BD-BC00-3571-4A5019A50A8E}"/>
                    </a:ext>
                  </a:extLst>
                </p:cNvPr>
                <p:cNvPicPr/>
                <p:nvPr/>
              </p:nvPicPr>
              <p:blipFill>
                <a:blip r:embed="rId11"/>
                <a:stretch>
                  <a:fillRect/>
                </a:stretch>
              </p:blipFill>
              <p:spPr>
                <a:xfrm>
                  <a:off x="1287551" y="962121"/>
                  <a:ext cx="1476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6" name="Ink 55">
                  <a:extLst>
                    <a:ext uri="{FF2B5EF4-FFF2-40B4-BE49-F238E27FC236}">
                      <a16:creationId xmlns:a16="http://schemas.microsoft.com/office/drawing/2014/main" id="{D4ED2715-BEE4-7D76-2B17-7C1AEA14929F}"/>
                    </a:ext>
                  </a:extLst>
                </p14:cNvPr>
                <p14:cNvContentPartPr/>
                <p14:nvPr/>
              </p14:nvContentPartPr>
              <p14:xfrm>
                <a:off x="782831" y="1028001"/>
                <a:ext cx="652680" cy="196200"/>
              </p14:xfrm>
            </p:contentPart>
          </mc:Choice>
          <mc:Fallback>
            <p:pic>
              <p:nvPicPr>
                <p:cNvPr id="56" name="Ink 55">
                  <a:extLst>
                    <a:ext uri="{FF2B5EF4-FFF2-40B4-BE49-F238E27FC236}">
                      <a16:creationId xmlns:a16="http://schemas.microsoft.com/office/drawing/2014/main" id="{D4ED2715-BEE4-7D76-2B17-7C1AEA14929F}"/>
                    </a:ext>
                  </a:extLst>
                </p:cNvPr>
                <p:cNvPicPr/>
                <p:nvPr/>
              </p:nvPicPr>
              <p:blipFill>
                <a:blip r:embed="rId13"/>
                <a:stretch>
                  <a:fillRect/>
                </a:stretch>
              </p:blipFill>
              <p:spPr>
                <a:xfrm>
                  <a:off x="776711" y="1021881"/>
                  <a:ext cx="6649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7" name="Ink 56">
                  <a:extLst>
                    <a:ext uri="{FF2B5EF4-FFF2-40B4-BE49-F238E27FC236}">
                      <a16:creationId xmlns:a16="http://schemas.microsoft.com/office/drawing/2014/main" id="{0920B72F-DFAF-9FB9-A7C6-C0230D2F85A1}"/>
                    </a:ext>
                  </a:extLst>
                </p14:cNvPr>
                <p14:cNvContentPartPr/>
                <p14:nvPr/>
              </p14:nvContentPartPr>
              <p14:xfrm>
                <a:off x="1035911" y="906321"/>
                <a:ext cx="261360" cy="631440"/>
              </p14:xfrm>
            </p:contentPart>
          </mc:Choice>
          <mc:Fallback>
            <p:pic>
              <p:nvPicPr>
                <p:cNvPr id="57" name="Ink 56">
                  <a:extLst>
                    <a:ext uri="{FF2B5EF4-FFF2-40B4-BE49-F238E27FC236}">
                      <a16:creationId xmlns:a16="http://schemas.microsoft.com/office/drawing/2014/main" id="{0920B72F-DFAF-9FB9-A7C6-C0230D2F85A1}"/>
                    </a:ext>
                  </a:extLst>
                </p:cNvPr>
                <p:cNvPicPr/>
                <p:nvPr/>
              </p:nvPicPr>
              <p:blipFill>
                <a:blip r:embed="rId15"/>
                <a:stretch>
                  <a:fillRect/>
                </a:stretch>
              </p:blipFill>
              <p:spPr>
                <a:xfrm>
                  <a:off x="1029791" y="900201"/>
                  <a:ext cx="27360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8" name="Ink 57">
                  <a:extLst>
                    <a:ext uri="{FF2B5EF4-FFF2-40B4-BE49-F238E27FC236}">
                      <a16:creationId xmlns:a16="http://schemas.microsoft.com/office/drawing/2014/main" id="{5448E250-12B0-10BE-423D-5DD14E394237}"/>
                    </a:ext>
                  </a:extLst>
                </p14:cNvPr>
                <p14:cNvContentPartPr/>
                <p14:nvPr/>
              </p14:nvContentPartPr>
              <p14:xfrm>
                <a:off x="958511" y="1604721"/>
                <a:ext cx="291960" cy="394560"/>
              </p14:xfrm>
            </p:contentPart>
          </mc:Choice>
          <mc:Fallback>
            <p:pic>
              <p:nvPicPr>
                <p:cNvPr id="58" name="Ink 57">
                  <a:extLst>
                    <a:ext uri="{FF2B5EF4-FFF2-40B4-BE49-F238E27FC236}">
                      <a16:creationId xmlns:a16="http://schemas.microsoft.com/office/drawing/2014/main" id="{5448E250-12B0-10BE-423D-5DD14E394237}"/>
                    </a:ext>
                  </a:extLst>
                </p:cNvPr>
                <p:cNvPicPr/>
                <p:nvPr/>
              </p:nvPicPr>
              <p:blipFill>
                <a:blip r:embed="rId17"/>
                <a:stretch>
                  <a:fillRect/>
                </a:stretch>
              </p:blipFill>
              <p:spPr>
                <a:xfrm>
                  <a:off x="952391" y="1598601"/>
                  <a:ext cx="30420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9" name="Ink 58">
                  <a:extLst>
                    <a:ext uri="{FF2B5EF4-FFF2-40B4-BE49-F238E27FC236}">
                      <a16:creationId xmlns:a16="http://schemas.microsoft.com/office/drawing/2014/main" id="{7857C534-CB05-E409-7C03-E002EE5C08C4}"/>
                    </a:ext>
                  </a:extLst>
                </p14:cNvPr>
                <p14:cNvContentPartPr/>
                <p14:nvPr/>
              </p14:nvContentPartPr>
              <p14:xfrm>
                <a:off x="1071191" y="1564761"/>
                <a:ext cx="456840" cy="261720"/>
              </p14:xfrm>
            </p:contentPart>
          </mc:Choice>
          <mc:Fallback>
            <p:pic>
              <p:nvPicPr>
                <p:cNvPr id="59" name="Ink 58">
                  <a:extLst>
                    <a:ext uri="{FF2B5EF4-FFF2-40B4-BE49-F238E27FC236}">
                      <a16:creationId xmlns:a16="http://schemas.microsoft.com/office/drawing/2014/main" id="{7857C534-CB05-E409-7C03-E002EE5C08C4}"/>
                    </a:ext>
                  </a:extLst>
                </p:cNvPr>
                <p:cNvPicPr/>
                <p:nvPr/>
              </p:nvPicPr>
              <p:blipFill>
                <a:blip r:embed="rId19"/>
                <a:stretch>
                  <a:fillRect/>
                </a:stretch>
              </p:blipFill>
              <p:spPr>
                <a:xfrm>
                  <a:off x="1065071" y="1558641"/>
                  <a:ext cx="4690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0" name="Ink 59">
                  <a:extLst>
                    <a:ext uri="{FF2B5EF4-FFF2-40B4-BE49-F238E27FC236}">
                      <a16:creationId xmlns:a16="http://schemas.microsoft.com/office/drawing/2014/main" id="{C67ABA85-5619-FA38-2399-C5102C5B439C}"/>
                    </a:ext>
                  </a:extLst>
                </p14:cNvPr>
                <p14:cNvContentPartPr/>
                <p14:nvPr/>
              </p14:nvContentPartPr>
              <p14:xfrm>
                <a:off x="1527671" y="1442361"/>
                <a:ext cx="250920" cy="281520"/>
              </p14:xfrm>
            </p:contentPart>
          </mc:Choice>
          <mc:Fallback>
            <p:pic>
              <p:nvPicPr>
                <p:cNvPr id="60" name="Ink 59">
                  <a:extLst>
                    <a:ext uri="{FF2B5EF4-FFF2-40B4-BE49-F238E27FC236}">
                      <a16:creationId xmlns:a16="http://schemas.microsoft.com/office/drawing/2014/main" id="{C67ABA85-5619-FA38-2399-C5102C5B439C}"/>
                    </a:ext>
                  </a:extLst>
                </p:cNvPr>
                <p:cNvPicPr/>
                <p:nvPr/>
              </p:nvPicPr>
              <p:blipFill>
                <a:blip r:embed="rId21"/>
                <a:stretch>
                  <a:fillRect/>
                </a:stretch>
              </p:blipFill>
              <p:spPr>
                <a:xfrm>
                  <a:off x="1521551" y="1436241"/>
                  <a:ext cx="26316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1" name="Ink 60">
                  <a:extLst>
                    <a:ext uri="{FF2B5EF4-FFF2-40B4-BE49-F238E27FC236}">
                      <a16:creationId xmlns:a16="http://schemas.microsoft.com/office/drawing/2014/main" id="{7AFE236A-9981-6225-D9D4-83F1613E0400}"/>
                    </a:ext>
                  </a:extLst>
                </p14:cNvPr>
                <p14:cNvContentPartPr/>
                <p14:nvPr/>
              </p14:nvContentPartPr>
              <p14:xfrm>
                <a:off x="1604711" y="1303761"/>
                <a:ext cx="361440" cy="357120"/>
              </p14:xfrm>
            </p:contentPart>
          </mc:Choice>
          <mc:Fallback>
            <p:pic>
              <p:nvPicPr>
                <p:cNvPr id="61" name="Ink 60">
                  <a:extLst>
                    <a:ext uri="{FF2B5EF4-FFF2-40B4-BE49-F238E27FC236}">
                      <a16:creationId xmlns:a16="http://schemas.microsoft.com/office/drawing/2014/main" id="{7AFE236A-9981-6225-D9D4-83F1613E0400}"/>
                    </a:ext>
                  </a:extLst>
                </p:cNvPr>
                <p:cNvPicPr/>
                <p:nvPr/>
              </p:nvPicPr>
              <p:blipFill>
                <a:blip r:embed="rId23"/>
                <a:stretch>
                  <a:fillRect/>
                </a:stretch>
              </p:blipFill>
              <p:spPr>
                <a:xfrm>
                  <a:off x="1598591" y="1297641"/>
                  <a:ext cx="37368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2" name="Ink 61">
                  <a:extLst>
                    <a:ext uri="{FF2B5EF4-FFF2-40B4-BE49-F238E27FC236}">
                      <a16:creationId xmlns:a16="http://schemas.microsoft.com/office/drawing/2014/main" id="{2BFF9987-198C-BD6B-ECAD-04E805938C08}"/>
                    </a:ext>
                  </a:extLst>
                </p14:cNvPr>
                <p14:cNvContentPartPr/>
                <p14:nvPr/>
              </p14:nvContentPartPr>
              <p14:xfrm>
                <a:off x="1010351" y="1638921"/>
                <a:ext cx="794520" cy="97560"/>
              </p14:xfrm>
            </p:contentPart>
          </mc:Choice>
          <mc:Fallback>
            <p:pic>
              <p:nvPicPr>
                <p:cNvPr id="62" name="Ink 61">
                  <a:extLst>
                    <a:ext uri="{FF2B5EF4-FFF2-40B4-BE49-F238E27FC236}">
                      <a16:creationId xmlns:a16="http://schemas.microsoft.com/office/drawing/2014/main" id="{2BFF9987-198C-BD6B-ECAD-04E805938C08}"/>
                    </a:ext>
                  </a:extLst>
                </p:cNvPr>
                <p:cNvPicPr/>
                <p:nvPr/>
              </p:nvPicPr>
              <p:blipFill>
                <a:blip r:embed="rId25"/>
                <a:stretch>
                  <a:fillRect/>
                </a:stretch>
              </p:blipFill>
              <p:spPr>
                <a:xfrm>
                  <a:off x="1004231" y="1632801"/>
                  <a:ext cx="8067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3" name="Ink 62">
                  <a:extLst>
                    <a:ext uri="{FF2B5EF4-FFF2-40B4-BE49-F238E27FC236}">
                      <a16:creationId xmlns:a16="http://schemas.microsoft.com/office/drawing/2014/main" id="{5853A34D-6EEB-AE35-E605-208A5A4CAA02}"/>
                    </a:ext>
                  </a:extLst>
                </p14:cNvPr>
                <p14:cNvContentPartPr/>
                <p14:nvPr/>
              </p14:nvContentPartPr>
              <p14:xfrm>
                <a:off x="1405631" y="1371441"/>
                <a:ext cx="249480" cy="661680"/>
              </p14:xfrm>
            </p:contentPart>
          </mc:Choice>
          <mc:Fallback>
            <p:pic>
              <p:nvPicPr>
                <p:cNvPr id="63" name="Ink 62">
                  <a:extLst>
                    <a:ext uri="{FF2B5EF4-FFF2-40B4-BE49-F238E27FC236}">
                      <a16:creationId xmlns:a16="http://schemas.microsoft.com/office/drawing/2014/main" id="{5853A34D-6EEB-AE35-E605-208A5A4CAA02}"/>
                    </a:ext>
                  </a:extLst>
                </p:cNvPr>
                <p:cNvPicPr/>
                <p:nvPr/>
              </p:nvPicPr>
              <p:blipFill>
                <a:blip r:embed="rId27"/>
                <a:stretch>
                  <a:fillRect/>
                </a:stretch>
              </p:blipFill>
              <p:spPr>
                <a:xfrm>
                  <a:off x="1399511" y="1365321"/>
                  <a:ext cx="261720" cy="67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122" name="Ink 121">
                <a:extLst>
                  <a:ext uri="{FF2B5EF4-FFF2-40B4-BE49-F238E27FC236}">
                    <a16:creationId xmlns:a16="http://schemas.microsoft.com/office/drawing/2014/main" id="{1786A32B-48B6-31EC-E279-17A802191136}"/>
                  </a:ext>
                </a:extLst>
              </p14:cNvPr>
              <p14:cNvContentPartPr/>
              <p14:nvPr/>
            </p14:nvContentPartPr>
            <p14:xfrm>
              <a:off x="5765591" y="5624481"/>
              <a:ext cx="1762920" cy="53280"/>
            </p14:xfrm>
          </p:contentPart>
        </mc:Choice>
        <mc:Fallback>
          <p:pic>
            <p:nvPicPr>
              <p:cNvPr id="122" name="Ink 121">
                <a:extLst>
                  <a:ext uri="{FF2B5EF4-FFF2-40B4-BE49-F238E27FC236}">
                    <a16:creationId xmlns:a16="http://schemas.microsoft.com/office/drawing/2014/main" id="{1786A32B-48B6-31EC-E279-17A802191136}"/>
                  </a:ext>
                </a:extLst>
              </p:cNvPr>
              <p:cNvPicPr/>
              <p:nvPr/>
            </p:nvPicPr>
            <p:blipFill>
              <a:blip r:embed="rId29"/>
              <a:stretch>
                <a:fillRect/>
              </a:stretch>
            </p:blipFill>
            <p:spPr>
              <a:xfrm>
                <a:off x="5759471" y="5618361"/>
                <a:ext cx="17751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 name="Ink 4">
                <a:extLst>
                  <a:ext uri="{FF2B5EF4-FFF2-40B4-BE49-F238E27FC236}">
                    <a16:creationId xmlns:a16="http://schemas.microsoft.com/office/drawing/2014/main" id="{548C56FE-D37D-8DA5-F94B-DF1C8C02ABD2}"/>
                  </a:ext>
                </a:extLst>
              </p14:cNvPr>
              <p14:cNvContentPartPr/>
              <p14:nvPr/>
            </p14:nvContentPartPr>
            <p14:xfrm>
              <a:off x="4565711" y="4404081"/>
              <a:ext cx="37080" cy="7200"/>
            </p14:xfrm>
          </p:contentPart>
        </mc:Choice>
        <mc:Fallback>
          <p:pic>
            <p:nvPicPr>
              <p:cNvPr id="5" name="Ink 4">
                <a:extLst>
                  <a:ext uri="{FF2B5EF4-FFF2-40B4-BE49-F238E27FC236}">
                    <a16:creationId xmlns:a16="http://schemas.microsoft.com/office/drawing/2014/main" id="{548C56FE-D37D-8DA5-F94B-DF1C8C02ABD2}"/>
                  </a:ext>
                </a:extLst>
              </p:cNvPr>
              <p:cNvPicPr/>
              <p:nvPr/>
            </p:nvPicPr>
            <p:blipFill>
              <a:blip r:embed="rId31"/>
              <a:stretch>
                <a:fillRect/>
              </a:stretch>
            </p:blipFill>
            <p:spPr>
              <a:xfrm>
                <a:off x="4559591" y="4397961"/>
                <a:ext cx="4932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 name="Ink 5">
                <a:extLst>
                  <a:ext uri="{FF2B5EF4-FFF2-40B4-BE49-F238E27FC236}">
                    <a16:creationId xmlns:a16="http://schemas.microsoft.com/office/drawing/2014/main" id="{913A6492-0EB5-57BA-04EC-FECFF0C3E0D7}"/>
                  </a:ext>
                </a:extLst>
              </p14:cNvPr>
              <p14:cNvContentPartPr/>
              <p14:nvPr/>
            </p14:nvContentPartPr>
            <p14:xfrm>
              <a:off x="4519631" y="4427121"/>
              <a:ext cx="46800" cy="11880"/>
            </p14:xfrm>
          </p:contentPart>
        </mc:Choice>
        <mc:Fallback>
          <p:pic>
            <p:nvPicPr>
              <p:cNvPr id="6" name="Ink 5">
                <a:extLst>
                  <a:ext uri="{FF2B5EF4-FFF2-40B4-BE49-F238E27FC236}">
                    <a16:creationId xmlns:a16="http://schemas.microsoft.com/office/drawing/2014/main" id="{913A6492-0EB5-57BA-04EC-FECFF0C3E0D7}"/>
                  </a:ext>
                </a:extLst>
              </p:cNvPr>
              <p:cNvPicPr/>
              <p:nvPr/>
            </p:nvPicPr>
            <p:blipFill>
              <a:blip r:embed="rId33"/>
              <a:stretch>
                <a:fillRect/>
              </a:stretch>
            </p:blipFill>
            <p:spPr>
              <a:xfrm>
                <a:off x="4513511" y="4421001"/>
                <a:ext cx="590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 name="Ink 6">
                <a:extLst>
                  <a:ext uri="{FF2B5EF4-FFF2-40B4-BE49-F238E27FC236}">
                    <a16:creationId xmlns:a16="http://schemas.microsoft.com/office/drawing/2014/main" id="{F4D90AF9-71D4-4C0C-C2A7-E44BB3698BF0}"/>
                  </a:ext>
                </a:extLst>
              </p14:cNvPr>
              <p14:cNvContentPartPr/>
              <p14:nvPr/>
            </p14:nvContentPartPr>
            <p14:xfrm>
              <a:off x="4502351" y="4427121"/>
              <a:ext cx="6120" cy="11880"/>
            </p14:xfrm>
          </p:contentPart>
        </mc:Choice>
        <mc:Fallback>
          <p:pic>
            <p:nvPicPr>
              <p:cNvPr id="7" name="Ink 6">
                <a:extLst>
                  <a:ext uri="{FF2B5EF4-FFF2-40B4-BE49-F238E27FC236}">
                    <a16:creationId xmlns:a16="http://schemas.microsoft.com/office/drawing/2014/main" id="{F4D90AF9-71D4-4C0C-C2A7-E44BB3698BF0}"/>
                  </a:ext>
                </a:extLst>
              </p:cNvPr>
              <p:cNvPicPr/>
              <p:nvPr/>
            </p:nvPicPr>
            <p:blipFill>
              <a:blip r:embed="rId35"/>
              <a:stretch>
                <a:fillRect/>
              </a:stretch>
            </p:blipFill>
            <p:spPr>
              <a:xfrm>
                <a:off x="4496231" y="4421001"/>
                <a:ext cx="183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 name="Ink 7">
                <a:extLst>
                  <a:ext uri="{FF2B5EF4-FFF2-40B4-BE49-F238E27FC236}">
                    <a16:creationId xmlns:a16="http://schemas.microsoft.com/office/drawing/2014/main" id="{C731AFE9-7B78-199B-4779-13DC1F2055D5}"/>
                  </a:ext>
                </a:extLst>
              </p14:cNvPr>
              <p14:cNvContentPartPr/>
              <p14:nvPr/>
            </p14:nvContentPartPr>
            <p14:xfrm>
              <a:off x="4490831" y="4450161"/>
              <a:ext cx="11880" cy="360"/>
            </p14:xfrm>
          </p:contentPart>
        </mc:Choice>
        <mc:Fallback>
          <p:pic>
            <p:nvPicPr>
              <p:cNvPr id="8" name="Ink 7">
                <a:extLst>
                  <a:ext uri="{FF2B5EF4-FFF2-40B4-BE49-F238E27FC236}">
                    <a16:creationId xmlns:a16="http://schemas.microsoft.com/office/drawing/2014/main" id="{C731AFE9-7B78-199B-4779-13DC1F2055D5}"/>
                  </a:ext>
                </a:extLst>
              </p:cNvPr>
              <p:cNvPicPr/>
              <p:nvPr/>
            </p:nvPicPr>
            <p:blipFill>
              <a:blip r:embed="rId37"/>
              <a:stretch>
                <a:fillRect/>
              </a:stretch>
            </p:blipFill>
            <p:spPr>
              <a:xfrm>
                <a:off x="4484711" y="4444041"/>
                <a:ext cx="241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 name="Ink 8">
                <a:extLst>
                  <a:ext uri="{FF2B5EF4-FFF2-40B4-BE49-F238E27FC236}">
                    <a16:creationId xmlns:a16="http://schemas.microsoft.com/office/drawing/2014/main" id="{CE6567F0-014E-35F5-E713-BF5BBF7091F1}"/>
                  </a:ext>
                </a:extLst>
              </p14:cNvPr>
              <p14:cNvContentPartPr/>
              <p14:nvPr/>
            </p14:nvContentPartPr>
            <p14:xfrm>
              <a:off x="4496591" y="4450161"/>
              <a:ext cx="69480" cy="6120"/>
            </p14:xfrm>
          </p:contentPart>
        </mc:Choice>
        <mc:Fallback>
          <p:pic>
            <p:nvPicPr>
              <p:cNvPr id="9" name="Ink 8">
                <a:extLst>
                  <a:ext uri="{FF2B5EF4-FFF2-40B4-BE49-F238E27FC236}">
                    <a16:creationId xmlns:a16="http://schemas.microsoft.com/office/drawing/2014/main" id="{CE6567F0-014E-35F5-E713-BF5BBF7091F1}"/>
                  </a:ext>
                </a:extLst>
              </p:cNvPr>
              <p:cNvPicPr/>
              <p:nvPr/>
            </p:nvPicPr>
            <p:blipFill>
              <a:blip r:embed="rId39"/>
              <a:stretch>
                <a:fillRect/>
              </a:stretch>
            </p:blipFill>
            <p:spPr>
              <a:xfrm>
                <a:off x="4490471" y="4444041"/>
                <a:ext cx="8172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 name="Ink 9">
                <a:extLst>
                  <a:ext uri="{FF2B5EF4-FFF2-40B4-BE49-F238E27FC236}">
                    <a16:creationId xmlns:a16="http://schemas.microsoft.com/office/drawing/2014/main" id="{D0C123E6-B8D7-7CCF-833D-7E06A8DB0DBA}"/>
                  </a:ext>
                </a:extLst>
              </p14:cNvPr>
              <p14:cNvContentPartPr/>
              <p14:nvPr/>
            </p14:nvContentPartPr>
            <p14:xfrm>
              <a:off x="4548791" y="4450161"/>
              <a:ext cx="23400" cy="360"/>
            </p14:xfrm>
          </p:contentPart>
        </mc:Choice>
        <mc:Fallback>
          <p:pic>
            <p:nvPicPr>
              <p:cNvPr id="10" name="Ink 9">
                <a:extLst>
                  <a:ext uri="{FF2B5EF4-FFF2-40B4-BE49-F238E27FC236}">
                    <a16:creationId xmlns:a16="http://schemas.microsoft.com/office/drawing/2014/main" id="{D0C123E6-B8D7-7CCF-833D-7E06A8DB0DBA}"/>
                  </a:ext>
                </a:extLst>
              </p:cNvPr>
              <p:cNvPicPr/>
              <p:nvPr/>
            </p:nvPicPr>
            <p:blipFill>
              <a:blip r:embed="rId41"/>
              <a:stretch>
                <a:fillRect/>
              </a:stretch>
            </p:blipFill>
            <p:spPr>
              <a:xfrm>
                <a:off x="4542671" y="4444041"/>
                <a:ext cx="356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 name="Ink 10">
                <a:extLst>
                  <a:ext uri="{FF2B5EF4-FFF2-40B4-BE49-F238E27FC236}">
                    <a16:creationId xmlns:a16="http://schemas.microsoft.com/office/drawing/2014/main" id="{FFFC9FEB-FEC3-B13A-16FA-45C1DA65C51F}"/>
                  </a:ext>
                </a:extLst>
              </p14:cNvPr>
              <p14:cNvContentPartPr/>
              <p14:nvPr/>
            </p14:nvContentPartPr>
            <p14:xfrm>
              <a:off x="4589111" y="4456281"/>
              <a:ext cx="360" cy="360"/>
            </p14:xfrm>
          </p:contentPart>
        </mc:Choice>
        <mc:Fallback>
          <p:pic>
            <p:nvPicPr>
              <p:cNvPr id="11" name="Ink 10">
                <a:extLst>
                  <a:ext uri="{FF2B5EF4-FFF2-40B4-BE49-F238E27FC236}">
                    <a16:creationId xmlns:a16="http://schemas.microsoft.com/office/drawing/2014/main" id="{FFFC9FEB-FEC3-B13A-16FA-45C1DA65C51F}"/>
                  </a:ext>
                </a:extLst>
              </p:cNvPr>
              <p:cNvPicPr/>
              <p:nvPr/>
            </p:nvPicPr>
            <p:blipFill>
              <a:blip r:embed="rId3"/>
              <a:stretch>
                <a:fillRect/>
              </a:stretch>
            </p:blipFill>
            <p:spPr>
              <a:xfrm>
                <a:off x="4582991" y="4450161"/>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 name="Ink 11">
                <a:extLst>
                  <a:ext uri="{FF2B5EF4-FFF2-40B4-BE49-F238E27FC236}">
                    <a16:creationId xmlns:a16="http://schemas.microsoft.com/office/drawing/2014/main" id="{47610CB2-EC10-251E-BDD3-F434EEE2AA77}"/>
                  </a:ext>
                </a:extLst>
              </p14:cNvPr>
              <p14:cNvContentPartPr/>
              <p14:nvPr/>
            </p14:nvContentPartPr>
            <p14:xfrm>
              <a:off x="4577591" y="4450161"/>
              <a:ext cx="53280" cy="12240"/>
            </p14:xfrm>
          </p:contentPart>
        </mc:Choice>
        <mc:Fallback>
          <p:pic>
            <p:nvPicPr>
              <p:cNvPr id="12" name="Ink 11">
                <a:extLst>
                  <a:ext uri="{FF2B5EF4-FFF2-40B4-BE49-F238E27FC236}">
                    <a16:creationId xmlns:a16="http://schemas.microsoft.com/office/drawing/2014/main" id="{47610CB2-EC10-251E-BDD3-F434EEE2AA77}"/>
                  </a:ext>
                </a:extLst>
              </p:cNvPr>
              <p:cNvPicPr/>
              <p:nvPr/>
            </p:nvPicPr>
            <p:blipFill>
              <a:blip r:embed="rId44"/>
              <a:stretch>
                <a:fillRect/>
              </a:stretch>
            </p:blipFill>
            <p:spPr>
              <a:xfrm>
                <a:off x="4571471" y="4444041"/>
                <a:ext cx="655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4" name="Ink 13">
                <a:extLst>
                  <a:ext uri="{FF2B5EF4-FFF2-40B4-BE49-F238E27FC236}">
                    <a16:creationId xmlns:a16="http://schemas.microsoft.com/office/drawing/2014/main" id="{C302EF1B-0A8B-EABD-92A8-49EC76DAB4E7}"/>
                  </a:ext>
                </a:extLst>
              </p14:cNvPr>
              <p14:cNvContentPartPr/>
              <p14:nvPr/>
            </p14:nvContentPartPr>
            <p14:xfrm>
              <a:off x="4496591" y="4327761"/>
              <a:ext cx="1888560" cy="93960"/>
            </p14:xfrm>
          </p:contentPart>
        </mc:Choice>
        <mc:Fallback>
          <p:pic>
            <p:nvPicPr>
              <p:cNvPr id="14" name="Ink 13">
                <a:extLst>
                  <a:ext uri="{FF2B5EF4-FFF2-40B4-BE49-F238E27FC236}">
                    <a16:creationId xmlns:a16="http://schemas.microsoft.com/office/drawing/2014/main" id="{C302EF1B-0A8B-EABD-92A8-49EC76DAB4E7}"/>
                  </a:ext>
                </a:extLst>
              </p:cNvPr>
              <p:cNvPicPr/>
              <p:nvPr/>
            </p:nvPicPr>
            <p:blipFill>
              <a:blip r:embed="rId46"/>
              <a:stretch>
                <a:fillRect/>
              </a:stretch>
            </p:blipFill>
            <p:spPr>
              <a:xfrm>
                <a:off x="4490471" y="4321641"/>
                <a:ext cx="19008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5" name="Ink 14">
                <a:extLst>
                  <a:ext uri="{FF2B5EF4-FFF2-40B4-BE49-F238E27FC236}">
                    <a16:creationId xmlns:a16="http://schemas.microsoft.com/office/drawing/2014/main" id="{CA3E1C86-3088-3E61-A2AF-F8E08FBE044C}"/>
                  </a:ext>
                </a:extLst>
              </p14:cNvPr>
              <p14:cNvContentPartPr/>
              <p14:nvPr/>
            </p14:nvContentPartPr>
            <p14:xfrm>
              <a:off x="4548791" y="4363401"/>
              <a:ext cx="4070160" cy="2076840"/>
            </p14:xfrm>
          </p:contentPart>
        </mc:Choice>
        <mc:Fallback>
          <p:pic>
            <p:nvPicPr>
              <p:cNvPr id="15" name="Ink 14">
                <a:extLst>
                  <a:ext uri="{FF2B5EF4-FFF2-40B4-BE49-F238E27FC236}">
                    <a16:creationId xmlns:a16="http://schemas.microsoft.com/office/drawing/2014/main" id="{CA3E1C86-3088-3E61-A2AF-F8E08FBE044C}"/>
                  </a:ext>
                </a:extLst>
              </p:cNvPr>
              <p:cNvPicPr/>
              <p:nvPr/>
            </p:nvPicPr>
            <p:blipFill>
              <a:blip r:embed="rId48"/>
              <a:stretch>
                <a:fillRect/>
              </a:stretch>
            </p:blipFill>
            <p:spPr>
              <a:xfrm>
                <a:off x="4542671" y="4357281"/>
                <a:ext cx="4082400" cy="2089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6" name="Ink 15">
                <a:extLst>
                  <a:ext uri="{FF2B5EF4-FFF2-40B4-BE49-F238E27FC236}">
                    <a16:creationId xmlns:a16="http://schemas.microsoft.com/office/drawing/2014/main" id="{24314DF8-B196-EE4C-8444-E4063FDF6BCD}"/>
                  </a:ext>
                </a:extLst>
              </p14:cNvPr>
              <p14:cNvContentPartPr/>
              <p14:nvPr/>
            </p14:nvContentPartPr>
            <p14:xfrm>
              <a:off x="5530511" y="5123361"/>
              <a:ext cx="37440" cy="388800"/>
            </p14:xfrm>
          </p:contentPart>
        </mc:Choice>
        <mc:Fallback>
          <p:pic>
            <p:nvPicPr>
              <p:cNvPr id="16" name="Ink 15">
                <a:extLst>
                  <a:ext uri="{FF2B5EF4-FFF2-40B4-BE49-F238E27FC236}">
                    <a16:creationId xmlns:a16="http://schemas.microsoft.com/office/drawing/2014/main" id="{24314DF8-B196-EE4C-8444-E4063FDF6BCD}"/>
                  </a:ext>
                </a:extLst>
              </p:cNvPr>
              <p:cNvPicPr/>
              <p:nvPr/>
            </p:nvPicPr>
            <p:blipFill>
              <a:blip r:embed="rId50"/>
              <a:stretch>
                <a:fillRect/>
              </a:stretch>
            </p:blipFill>
            <p:spPr>
              <a:xfrm>
                <a:off x="5524391" y="5117241"/>
                <a:ext cx="4968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7" name="Ink 16">
                <a:extLst>
                  <a:ext uri="{FF2B5EF4-FFF2-40B4-BE49-F238E27FC236}">
                    <a16:creationId xmlns:a16="http://schemas.microsoft.com/office/drawing/2014/main" id="{BB7E74E4-7AFA-E4A4-695A-5A3CD621FFBD}"/>
                  </a:ext>
                </a:extLst>
              </p14:cNvPr>
              <p14:cNvContentPartPr/>
              <p14:nvPr/>
            </p14:nvContentPartPr>
            <p14:xfrm>
              <a:off x="5530151" y="5119401"/>
              <a:ext cx="300240" cy="378720"/>
            </p14:xfrm>
          </p:contentPart>
        </mc:Choice>
        <mc:Fallback>
          <p:pic>
            <p:nvPicPr>
              <p:cNvPr id="17" name="Ink 16">
                <a:extLst>
                  <a:ext uri="{FF2B5EF4-FFF2-40B4-BE49-F238E27FC236}">
                    <a16:creationId xmlns:a16="http://schemas.microsoft.com/office/drawing/2014/main" id="{BB7E74E4-7AFA-E4A4-695A-5A3CD621FFBD}"/>
                  </a:ext>
                </a:extLst>
              </p:cNvPr>
              <p:cNvPicPr/>
              <p:nvPr/>
            </p:nvPicPr>
            <p:blipFill>
              <a:blip r:embed="rId52"/>
              <a:stretch>
                <a:fillRect/>
              </a:stretch>
            </p:blipFill>
            <p:spPr>
              <a:xfrm>
                <a:off x="5524031" y="5113281"/>
                <a:ext cx="31248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8" name="Ink 17">
                <a:extLst>
                  <a:ext uri="{FF2B5EF4-FFF2-40B4-BE49-F238E27FC236}">
                    <a16:creationId xmlns:a16="http://schemas.microsoft.com/office/drawing/2014/main" id="{7D3BA403-15E5-CBC1-0AD8-FD395ABEE40B}"/>
                  </a:ext>
                </a:extLst>
              </p14:cNvPr>
              <p14:cNvContentPartPr/>
              <p14:nvPr/>
            </p14:nvContentPartPr>
            <p14:xfrm>
              <a:off x="6008591" y="5052081"/>
              <a:ext cx="241200" cy="456840"/>
            </p14:xfrm>
          </p:contentPart>
        </mc:Choice>
        <mc:Fallback>
          <p:pic>
            <p:nvPicPr>
              <p:cNvPr id="18" name="Ink 17">
                <a:extLst>
                  <a:ext uri="{FF2B5EF4-FFF2-40B4-BE49-F238E27FC236}">
                    <a16:creationId xmlns:a16="http://schemas.microsoft.com/office/drawing/2014/main" id="{7D3BA403-15E5-CBC1-0AD8-FD395ABEE40B}"/>
                  </a:ext>
                </a:extLst>
              </p:cNvPr>
              <p:cNvPicPr/>
              <p:nvPr/>
            </p:nvPicPr>
            <p:blipFill>
              <a:blip r:embed="rId54"/>
              <a:stretch>
                <a:fillRect/>
              </a:stretch>
            </p:blipFill>
            <p:spPr>
              <a:xfrm>
                <a:off x="6002471" y="5045961"/>
                <a:ext cx="25344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9" name="Ink 18">
                <a:extLst>
                  <a:ext uri="{FF2B5EF4-FFF2-40B4-BE49-F238E27FC236}">
                    <a16:creationId xmlns:a16="http://schemas.microsoft.com/office/drawing/2014/main" id="{C5170A9C-5415-B6D4-7D65-49EA006C0887}"/>
                  </a:ext>
                </a:extLst>
              </p14:cNvPr>
              <p14:cNvContentPartPr/>
              <p14:nvPr/>
            </p14:nvContentPartPr>
            <p14:xfrm>
              <a:off x="6092831" y="5275281"/>
              <a:ext cx="129240" cy="49320"/>
            </p14:xfrm>
          </p:contentPart>
        </mc:Choice>
        <mc:Fallback>
          <p:pic>
            <p:nvPicPr>
              <p:cNvPr id="19" name="Ink 18">
                <a:extLst>
                  <a:ext uri="{FF2B5EF4-FFF2-40B4-BE49-F238E27FC236}">
                    <a16:creationId xmlns:a16="http://schemas.microsoft.com/office/drawing/2014/main" id="{C5170A9C-5415-B6D4-7D65-49EA006C0887}"/>
                  </a:ext>
                </a:extLst>
              </p:cNvPr>
              <p:cNvPicPr/>
              <p:nvPr/>
            </p:nvPicPr>
            <p:blipFill>
              <a:blip r:embed="rId56"/>
              <a:stretch>
                <a:fillRect/>
              </a:stretch>
            </p:blipFill>
            <p:spPr>
              <a:xfrm>
                <a:off x="6086711" y="5269161"/>
                <a:ext cx="1414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0" name="Ink 19">
                <a:extLst>
                  <a:ext uri="{FF2B5EF4-FFF2-40B4-BE49-F238E27FC236}">
                    <a16:creationId xmlns:a16="http://schemas.microsoft.com/office/drawing/2014/main" id="{5017B284-CA13-D28F-3DB2-427194B51F06}"/>
                  </a:ext>
                </a:extLst>
              </p14:cNvPr>
              <p14:cNvContentPartPr/>
              <p14:nvPr/>
            </p14:nvContentPartPr>
            <p14:xfrm>
              <a:off x="6406391" y="5078001"/>
              <a:ext cx="374040" cy="383760"/>
            </p14:xfrm>
          </p:contentPart>
        </mc:Choice>
        <mc:Fallback>
          <p:pic>
            <p:nvPicPr>
              <p:cNvPr id="20" name="Ink 19">
                <a:extLst>
                  <a:ext uri="{FF2B5EF4-FFF2-40B4-BE49-F238E27FC236}">
                    <a16:creationId xmlns:a16="http://schemas.microsoft.com/office/drawing/2014/main" id="{5017B284-CA13-D28F-3DB2-427194B51F06}"/>
                  </a:ext>
                </a:extLst>
              </p:cNvPr>
              <p:cNvPicPr/>
              <p:nvPr/>
            </p:nvPicPr>
            <p:blipFill>
              <a:blip r:embed="rId58"/>
              <a:stretch>
                <a:fillRect/>
              </a:stretch>
            </p:blipFill>
            <p:spPr>
              <a:xfrm>
                <a:off x="6400271" y="5071881"/>
                <a:ext cx="38628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1" name="Ink 20">
                <a:extLst>
                  <a:ext uri="{FF2B5EF4-FFF2-40B4-BE49-F238E27FC236}">
                    <a16:creationId xmlns:a16="http://schemas.microsoft.com/office/drawing/2014/main" id="{5CF454FB-CAE0-EC3E-3DE5-0AAB35E04C26}"/>
                  </a:ext>
                </a:extLst>
              </p14:cNvPr>
              <p14:cNvContentPartPr/>
              <p14:nvPr/>
            </p14:nvContentPartPr>
            <p14:xfrm>
              <a:off x="6889871" y="5047041"/>
              <a:ext cx="297720" cy="401040"/>
            </p14:xfrm>
          </p:contentPart>
        </mc:Choice>
        <mc:Fallback>
          <p:pic>
            <p:nvPicPr>
              <p:cNvPr id="21" name="Ink 20">
                <a:extLst>
                  <a:ext uri="{FF2B5EF4-FFF2-40B4-BE49-F238E27FC236}">
                    <a16:creationId xmlns:a16="http://schemas.microsoft.com/office/drawing/2014/main" id="{5CF454FB-CAE0-EC3E-3DE5-0AAB35E04C26}"/>
                  </a:ext>
                </a:extLst>
              </p:cNvPr>
              <p:cNvPicPr/>
              <p:nvPr/>
            </p:nvPicPr>
            <p:blipFill>
              <a:blip r:embed="rId60"/>
              <a:stretch>
                <a:fillRect/>
              </a:stretch>
            </p:blipFill>
            <p:spPr>
              <a:xfrm>
                <a:off x="6883751" y="5040921"/>
                <a:ext cx="3099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2" name="Ink 21">
                <a:extLst>
                  <a:ext uri="{FF2B5EF4-FFF2-40B4-BE49-F238E27FC236}">
                    <a16:creationId xmlns:a16="http://schemas.microsoft.com/office/drawing/2014/main" id="{07792109-E582-9B72-12E5-B8A005F84C30}"/>
                  </a:ext>
                </a:extLst>
              </p14:cNvPr>
              <p14:cNvContentPartPr/>
              <p14:nvPr/>
            </p14:nvContentPartPr>
            <p14:xfrm>
              <a:off x="7034951" y="5255121"/>
              <a:ext cx="156240" cy="46440"/>
            </p14:xfrm>
          </p:contentPart>
        </mc:Choice>
        <mc:Fallback>
          <p:pic>
            <p:nvPicPr>
              <p:cNvPr id="22" name="Ink 21">
                <a:extLst>
                  <a:ext uri="{FF2B5EF4-FFF2-40B4-BE49-F238E27FC236}">
                    <a16:creationId xmlns:a16="http://schemas.microsoft.com/office/drawing/2014/main" id="{07792109-E582-9B72-12E5-B8A005F84C30}"/>
                  </a:ext>
                </a:extLst>
              </p:cNvPr>
              <p:cNvPicPr/>
              <p:nvPr/>
            </p:nvPicPr>
            <p:blipFill>
              <a:blip r:embed="rId62"/>
              <a:stretch>
                <a:fillRect/>
              </a:stretch>
            </p:blipFill>
            <p:spPr>
              <a:xfrm>
                <a:off x="7028831" y="5249001"/>
                <a:ext cx="1684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3" name="Ink 22">
                <a:extLst>
                  <a:ext uri="{FF2B5EF4-FFF2-40B4-BE49-F238E27FC236}">
                    <a16:creationId xmlns:a16="http://schemas.microsoft.com/office/drawing/2014/main" id="{E89FF108-C453-846F-1114-70131A5F4ABE}"/>
                  </a:ext>
                </a:extLst>
              </p14:cNvPr>
              <p14:cNvContentPartPr/>
              <p14:nvPr/>
            </p14:nvContentPartPr>
            <p14:xfrm>
              <a:off x="7795271" y="4872441"/>
              <a:ext cx="372240" cy="281520"/>
            </p14:xfrm>
          </p:contentPart>
        </mc:Choice>
        <mc:Fallback>
          <p:pic>
            <p:nvPicPr>
              <p:cNvPr id="23" name="Ink 22">
                <a:extLst>
                  <a:ext uri="{FF2B5EF4-FFF2-40B4-BE49-F238E27FC236}">
                    <a16:creationId xmlns:a16="http://schemas.microsoft.com/office/drawing/2014/main" id="{E89FF108-C453-846F-1114-70131A5F4ABE}"/>
                  </a:ext>
                </a:extLst>
              </p:cNvPr>
              <p:cNvPicPr/>
              <p:nvPr/>
            </p:nvPicPr>
            <p:blipFill>
              <a:blip r:embed="rId64"/>
              <a:stretch>
                <a:fillRect/>
              </a:stretch>
            </p:blipFill>
            <p:spPr>
              <a:xfrm>
                <a:off x="7789151" y="4866321"/>
                <a:ext cx="3844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4" name="Ink 23">
                <a:extLst>
                  <a:ext uri="{FF2B5EF4-FFF2-40B4-BE49-F238E27FC236}">
                    <a16:creationId xmlns:a16="http://schemas.microsoft.com/office/drawing/2014/main" id="{5C263BFA-EEA5-CAB3-3310-EEA2E205DCC9}"/>
                  </a:ext>
                </a:extLst>
              </p14:cNvPr>
              <p14:cNvContentPartPr/>
              <p14:nvPr/>
            </p14:nvContentPartPr>
            <p14:xfrm>
              <a:off x="8055911" y="5137041"/>
              <a:ext cx="236520" cy="117720"/>
            </p14:xfrm>
          </p:contentPart>
        </mc:Choice>
        <mc:Fallback>
          <p:pic>
            <p:nvPicPr>
              <p:cNvPr id="24" name="Ink 23">
                <a:extLst>
                  <a:ext uri="{FF2B5EF4-FFF2-40B4-BE49-F238E27FC236}">
                    <a16:creationId xmlns:a16="http://schemas.microsoft.com/office/drawing/2014/main" id="{5C263BFA-EEA5-CAB3-3310-EEA2E205DCC9}"/>
                  </a:ext>
                </a:extLst>
              </p:cNvPr>
              <p:cNvPicPr/>
              <p:nvPr/>
            </p:nvPicPr>
            <p:blipFill>
              <a:blip r:embed="rId66"/>
              <a:stretch>
                <a:fillRect/>
              </a:stretch>
            </p:blipFill>
            <p:spPr>
              <a:xfrm>
                <a:off x="8049791" y="5130921"/>
                <a:ext cx="2487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5" name="Ink 24">
                <a:extLst>
                  <a:ext uri="{FF2B5EF4-FFF2-40B4-BE49-F238E27FC236}">
                    <a16:creationId xmlns:a16="http://schemas.microsoft.com/office/drawing/2014/main" id="{37E50196-E304-91C5-E851-8E6608D7FA2F}"/>
                  </a:ext>
                </a:extLst>
              </p14:cNvPr>
              <p14:cNvContentPartPr/>
              <p14:nvPr/>
            </p14:nvContentPartPr>
            <p14:xfrm>
              <a:off x="7773311" y="5415321"/>
              <a:ext cx="184680" cy="274680"/>
            </p14:xfrm>
          </p:contentPart>
        </mc:Choice>
        <mc:Fallback>
          <p:pic>
            <p:nvPicPr>
              <p:cNvPr id="25" name="Ink 24">
                <a:extLst>
                  <a:ext uri="{FF2B5EF4-FFF2-40B4-BE49-F238E27FC236}">
                    <a16:creationId xmlns:a16="http://schemas.microsoft.com/office/drawing/2014/main" id="{37E50196-E304-91C5-E851-8E6608D7FA2F}"/>
                  </a:ext>
                </a:extLst>
              </p:cNvPr>
              <p:cNvPicPr/>
              <p:nvPr/>
            </p:nvPicPr>
            <p:blipFill>
              <a:blip r:embed="rId68"/>
              <a:stretch>
                <a:fillRect/>
              </a:stretch>
            </p:blipFill>
            <p:spPr>
              <a:xfrm>
                <a:off x="7767191" y="5409201"/>
                <a:ext cx="19692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6" name="Ink 25">
                <a:extLst>
                  <a:ext uri="{FF2B5EF4-FFF2-40B4-BE49-F238E27FC236}">
                    <a16:creationId xmlns:a16="http://schemas.microsoft.com/office/drawing/2014/main" id="{1B49660F-C8E0-BC30-7198-97B7458986B5}"/>
                  </a:ext>
                </a:extLst>
              </p14:cNvPr>
              <p14:cNvContentPartPr/>
              <p14:nvPr/>
            </p14:nvContentPartPr>
            <p14:xfrm>
              <a:off x="7874111" y="5426841"/>
              <a:ext cx="484560" cy="192240"/>
            </p14:xfrm>
          </p:contentPart>
        </mc:Choice>
        <mc:Fallback>
          <p:pic>
            <p:nvPicPr>
              <p:cNvPr id="26" name="Ink 25">
                <a:extLst>
                  <a:ext uri="{FF2B5EF4-FFF2-40B4-BE49-F238E27FC236}">
                    <a16:creationId xmlns:a16="http://schemas.microsoft.com/office/drawing/2014/main" id="{1B49660F-C8E0-BC30-7198-97B7458986B5}"/>
                  </a:ext>
                </a:extLst>
              </p:cNvPr>
              <p:cNvPicPr/>
              <p:nvPr/>
            </p:nvPicPr>
            <p:blipFill>
              <a:blip r:embed="rId70"/>
              <a:stretch>
                <a:fillRect/>
              </a:stretch>
            </p:blipFill>
            <p:spPr>
              <a:xfrm>
                <a:off x="7867991" y="5420721"/>
                <a:ext cx="4968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7" name="Ink 26">
                <a:extLst>
                  <a:ext uri="{FF2B5EF4-FFF2-40B4-BE49-F238E27FC236}">
                    <a16:creationId xmlns:a16="http://schemas.microsoft.com/office/drawing/2014/main" id="{CD30E61C-5DDC-D145-BF1D-38481623B583}"/>
                  </a:ext>
                </a:extLst>
              </p14:cNvPr>
              <p14:cNvContentPartPr/>
              <p14:nvPr/>
            </p14:nvContentPartPr>
            <p14:xfrm>
              <a:off x="7777991" y="5520801"/>
              <a:ext cx="52560" cy="6480"/>
            </p14:xfrm>
          </p:contentPart>
        </mc:Choice>
        <mc:Fallback>
          <p:pic>
            <p:nvPicPr>
              <p:cNvPr id="27" name="Ink 26">
                <a:extLst>
                  <a:ext uri="{FF2B5EF4-FFF2-40B4-BE49-F238E27FC236}">
                    <a16:creationId xmlns:a16="http://schemas.microsoft.com/office/drawing/2014/main" id="{CD30E61C-5DDC-D145-BF1D-38481623B583}"/>
                  </a:ext>
                </a:extLst>
              </p:cNvPr>
              <p:cNvPicPr/>
              <p:nvPr/>
            </p:nvPicPr>
            <p:blipFill>
              <a:blip r:embed="rId72"/>
              <a:stretch>
                <a:fillRect/>
              </a:stretch>
            </p:blipFill>
            <p:spPr>
              <a:xfrm>
                <a:off x="7771871" y="5514681"/>
                <a:ext cx="648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1" name="Ink 30">
                <a:extLst>
                  <a:ext uri="{FF2B5EF4-FFF2-40B4-BE49-F238E27FC236}">
                    <a16:creationId xmlns:a16="http://schemas.microsoft.com/office/drawing/2014/main" id="{F69F9B2E-74E6-FFB6-502C-166E7B11E1B2}"/>
                  </a:ext>
                </a:extLst>
              </p14:cNvPr>
              <p14:cNvContentPartPr/>
              <p14:nvPr/>
            </p14:nvContentPartPr>
            <p14:xfrm>
              <a:off x="7185791" y="5070081"/>
              <a:ext cx="193320" cy="74880"/>
            </p14:xfrm>
          </p:contentPart>
        </mc:Choice>
        <mc:Fallback>
          <p:pic>
            <p:nvPicPr>
              <p:cNvPr id="31" name="Ink 30">
                <a:extLst>
                  <a:ext uri="{FF2B5EF4-FFF2-40B4-BE49-F238E27FC236}">
                    <a16:creationId xmlns:a16="http://schemas.microsoft.com/office/drawing/2014/main" id="{F69F9B2E-74E6-FFB6-502C-166E7B11E1B2}"/>
                  </a:ext>
                </a:extLst>
              </p:cNvPr>
              <p:cNvPicPr/>
              <p:nvPr/>
            </p:nvPicPr>
            <p:blipFill>
              <a:blip r:embed="rId74"/>
              <a:stretch>
                <a:fillRect/>
              </a:stretch>
            </p:blipFill>
            <p:spPr>
              <a:xfrm>
                <a:off x="7179671" y="5063961"/>
                <a:ext cx="205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2" name="Ink 31">
                <a:extLst>
                  <a:ext uri="{FF2B5EF4-FFF2-40B4-BE49-F238E27FC236}">
                    <a16:creationId xmlns:a16="http://schemas.microsoft.com/office/drawing/2014/main" id="{45FBE598-C807-584A-18DD-330B070D04F3}"/>
                  </a:ext>
                </a:extLst>
              </p14:cNvPr>
              <p14:cNvContentPartPr/>
              <p14:nvPr/>
            </p14:nvContentPartPr>
            <p14:xfrm>
              <a:off x="6184991" y="5017521"/>
              <a:ext cx="869760" cy="40680"/>
            </p14:xfrm>
          </p:contentPart>
        </mc:Choice>
        <mc:Fallback>
          <p:pic>
            <p:nvPicPr>
              <p:cNvPr id="32" name="Ink 31">
                <a:extLst>
                  <a:ext uri="{FF2B5EF4-FFF2-40B4-BE49-F238E27FC236}">
                    <a16:creationId xmlns:a16="http://schemas.microsoft.com/office/drawing/2014/main" id="{45FBE598-C807-584A-18DD-330B070D04F3}"/>
                  </a:ext>
                </a:extLst>
              </p:cNvPr>
              <p:cNvPicPr/>
              <p:nvPr/>
            </p:nvPicPr>
            <p:blipFill>
              <a:blip r:embed="rId76"/>
              <a:stretch>
                <a:fillRect/>
              </a:stretch>
            </p:blipFill>
            <p:spPr>
              <a:xfrm>
                <a:off x="6178871" y="5011401"/>
                <a:ext cx="8820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4" name="Ink 33">
                <a:extLst>
                  <a:ext uri="{FF2B5EF4-FFF2-40B4-BE49-F238E27FC236}">
                    <a16:creationId xmlns:a16="http://schemas.microsoft.com/office/drawing/2014/main" id="{B6BCCF61-F9C8-0072-9E64-7B30C9157918}"/>
                  </a:ext>
                </a:extLst>
              </p14:cNvPr>
              <p14:cNvContentPartPr/>
              <p14:nvPr/>
            </p14:nvContentPartPr>
            <p14:xfrm>
              <a:off x="4080071" y="3778761"/>
              <a:ext cx="360" cy="1440"/>
            </p14:xfrm>
          </p:contentPart>
        </mc:Choice>
        <mc:Fallback>
          <p:pic>
            <p:nvPicPr>
              <p:cNvPr id="34" name="Ink 33">
                <a:extLst>
                  <a:ext uri="{FF2B5EF4-FFF2-40B4-BE49-F238E27FC236}">
                    <a16:creationId xmlns:a16="http://schemas.microsoft.com/office/drawing/2014/main" id="{B6BCCF61-F9C8-0072-9E64-7B30C9157918}"/>
                  </a:ext>
                </a:extLst>
              </p:cNvPr>
              <p:cNvPicPr/>
              <p:nvPr/>
            </p:nvPicPr>
            <p:blipFill>
              <a:blip r:embed="rId3"/>
              <a:stretch>
                <a:fillRect/>
              </a:stretch>
            </p:blipFill>
            <p:spPr>
              <a:xfrm>
                <a:off x="4073951" y="3772641"/>
                <a:ext cx="1260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5" name="Ink 34">
                <a:extLst>
                  <a:ext uri="{FF2B5EF4-FFF2-40B4-BE49-F238E27FC236}">
                    <a16:creationId xmlns:a16="http://schemas.microsoft.com/office/drawing/2014/main" id="{6C9844D9-4DD4-31B1-FFA1-803EBAC3B9B4}"/>
                  </a:ext>
                </a:extLst>
              </p14:cNvPr>
              <p14:cNvContentPartPr/>
              <p14:nvPr/>
            </p14:nvContentPartPr>
            <p14:xfrm>
              <a:off x="4045151" y="3773361"/>
              <a:ext cx="101880" cy="17280"/>
            </p14:xfrm>
          </p:contentPart>
        </mc:Choice>
        <mc:Fallback>
          <p:pic>
            <p:nvPicPr>
              <p:cNvPr id="35" name="Ink 34">
                <a:extLst>
                  <a:ext uri="{FF2B5EF4-FFF2-40B4-BE49-F238E27FC236}">
                    <a16:creationId xmlns:a16="http://schemas.microsoft.com/office/drawing/2014/main" id="{6C9844D9-4DD4-31B1-FFA1-803EBAC3B9B4}"/>
                  </a:ext>
                </a:extLst>
              </p:cNvPr>
              <p:cNvPicPr/>
              <p:nvPr/>
            </p:nvPicPr>
            <p:blipFill>
              <a:blip r:embed="rId79"/>
              <a:stretch>
                <a:fillRect/>
              </a:stretch>
            </p:blipFill>
            <p:spPr>
              <a:xfrm>
                <a:off x="4039031" y="3767241"/>
                <a:ext cx="1141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6" name="Ink 35">
                <a:extLst>
                  <a:ext uri="{FF2B5EF4-FFF2-40B4-BE49-F238E27FC236}">
                    <a16:creationId xmlns:a16="http://schemas.microsoft.com/office/drawing/2014/main" id="{57A7AFE7-9560-41B4-08C6-22867E900061}"/>
                  </a:ext>
                </a:extLst>
              </p14:cNvPr>
              <p14:cNvContentPartPr/>
              <p14:nvPr/>
            </p14:nvContentPartPr>
            <p14:xfrm>
              <a:off x="4166471" y="3802161"/>
              <a:ext cx="169920" cy="299160"/>
            </p14:xfrm>
          </p:contentPart>
        </mc:Choice>
        <mc:Fallback>
          <p:pic>
            <p:nvPicPr>
              <p:cNvPr id="36" name="Ink 35">
                <a:extLst>
                  <a:ext uri="{FF2B5EF4-FFF2-40B4-BE49-F238E27FC236}">
                    <a16:creationId xmlns:a16="http://schemas.microsoft.com/office/drawing/2014/main" id="{57A7AFE7-9560-41B4-08C6-22867E900061}"/>
                  </a:ext>
                </a:extLst>
              </p:cNvPr>
              <p:cNvPicPr/>
              <p:nvPr/>
            </p:nvPicPr>
            <p:blipFill>
              <a:blip r:embed="rId81"/>
              <a:stretch>
                <a:fillRect/>
              </a:stretch>
            </p:blipFill>
            <p:spPr>
              <a:xfrm>
                <a:off x="4160351" y="3796041"/>
                <a:ext cx="18216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8" name="Ink 37">
                <a:extLst>
                  <a:ext uri="{FF2B5EF4-FFF2-40B4-BE49-F238E27FC236}">
                    <a16:creationId xmlns:a16="http://schemas.microsoft.com/office/drawing/2014/main" id="{2E22A529-A97C-849F-1FCE-B83E9DA42B29}"/>
                  </a:ext>
                </a:extLst>
              </p14:cNvPr>
              <p14:cNvContentPartPr/>
              <p14:nvPr/>
            </p14:nvContentPartPr>
            <p14:xfrm>
              <a:off x="4166471" y="3628641"/>
              <a:ext cx="1938960" cy="480240"/>
            </p14:xfrm>
          </p:contentPart>
        </mc:Choice>
        <mc:Fallback>
          <p:pic>
            <p:nvPicPr>
              <p:cNvPr id="38" name="Ink 37">
                <a:extLst>
                  <a:ext uri="{FF2B5EF4-FFF2-40B4-BE49-F238E27FC236}">
                    <a16:creationId xmlns:a16="http://schemas.microsoft.com/office/drawing/2014/main" id="{2E22A529-A97C-849F-1FCE-B83E9DA42B29}"/>
                  </a:ext>
                </a:extLst>
              </p:cNvPr>
              <p:cNvPicPr/>
              <p:nvPr/>
            </p:nvPicPr>
            <p:blipFill>
              <a:blip r:embed="rId83"/>
              <a:stretch>
                <a:fillRect/>
              </a:stretch>
            </p:blipFill>
            <p:spPr>
              <a:xfrm>
                <a:off x="4160351" y="3622521"/>
                <a:ext cx="195120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 name="Ink 39">
                <a:extLst>
                  <a:ext uri="{FF2B5EF4-FFF2-40B4-BE49-F238E27FC236}">
                    <a16:creationId xmlns:a16="http://schemas.microsoft.com/office/drawing/2014/main" id="{61527511-4277-7CDE-D0B0-5F999870125A}"/>
                  </a:ext>
                </a:extLst>
              </p14:cNvPr>
              <p14:cNvContentPartPr/>
              <p14:nvPr/>
            </p14:nvContentPartPr>
            <p14:xfrm>
              <a:off x="6168431" y="3015201"/>
              <a:ext cx="51120" cy="1413000"/>
            </p14:xfrm>
          </p:contentPart>
        </mc:Choice>
        <mc:Fallback>
          <p:pic>
            <p:nvPicPr>
              <p:cNvPr id="40" name="Ink 39">
                <a:extLst>
                  <a:ext uri="{FF2B5EF4-FFF2-40B4-BE49-F238E27FC236}">
                    <a16:creationId xmlns:a16="http://schemas.microsoft.com/office/drawing/2014/main" id="{61527511-4277-7CDE-D0B0-5F999870125A}"/>
                  </a:ext>
                </a:extLst>
              </p:cNvPr>
              <p:cNvPicPr/>
              <p:nvPr/>
            </p:nvPicPr>
            <p:blipFill>
              <a:blip r:embed="rId85"/>
              <a:stretch>
                <a:fillRect/>
              </a:stretch>
            </p:blipFill>
            <p:spPr>
              <a:xfrm>
                <a:off x="6162311" y="3009081"/>
                <a:ext cx="63360" cy="1425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1" name="Ink 40">
                <a:extLst>
                  <a:ext uri="{FF2B5EF4-FFF2-40B4-BE49-F238E27FC236}">
                    <a16:creationId xmlns:a16="http://schemas.microsoft.com/office/drawing/2014/main" id="{34E85E8A-16EE-FB26-4225-470BF555FCF1}"/>
                  </a:ext>
                </a:extLst>
              </p14:cNvPr>
              <p14:cNvContentPartPr/>
              <p14:nvPr/>
            </p14:nvContentPartPr>
            <p14:xfrm>
              <a:off x="6014711" y="4262601"/>
              <a:ext cx="302400" cy="134640"/>
            </p14:xfrm>
          </p:contentPart>
        </mc:Choice>
        <mc:Fallback>
          <p:pic>
            <p:nvPicPr>
              <p:cNvPr id="41" name="Ink 40">
                <a:extLst>
                  <a:ext uri="{FF2B5EF4-FFF2-40B4-BE49-F238E27FC236}">
                    <a16:creationId xmlns:a16="http://schemas.microsoft.com/office/drawing/2014/main" id="{34E85E8A-16EE-FB26-4225-470BF555FCF1}"/>
                  </a:ext>
                </a:extLst>
              </p:cNvPr>
              <p:cNvPicPr/>
              <p:nvPr/>
            </p:nvPicPr>
            <p:blipFill>
              <a:blip r:embed="rId87"/>
              <a:stretch>
                <a:fillRect/>
              </a:stretch>
            </p:blipFill>
            <p:spPr>
              <a:xfrm>
                <a:off x="6008591" y="4256481"/>
                <a:ext cx="3146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 name="Ink 41">
                <a:extLst>
                  <a:ext uri="{FF2B5EF4-FFF2-40B4-BE49-F238E27FC236}">
                    <a16:creationId xmlns:a16="http://schemas.microsoft.com/office/drawing/2014/main" id="{F5FC3E02-5BB7-FA2E-5326-8E22C0326201}"/>
                  </a:ext>
                </a:extLst>
              </p14:cNvPr>
              <p14:cNvContentPartPr/>
              <p14:nvPr/>
            </p14:nvContentPartPr>
            <p14:xfrm>
              <a:off x="6719231" y="3056961"/>
              <a:ext cx="81720" cy="1277640"/>
            </p14:xfrm>
          </p:contentPart>
        </mc:Choice>
        <mc:Fallback>
          <p:pic>
            <p:nvPicPr>
              <p:cNvPr id="42" name="Ink 41">
                <a:extLst>
                  <a:ext uri="{FF2B5EF4-FFF2-40B4-BE49-F238E27FC236}">
                    <a16:creationId xmlns:a16="http://schemas.microsoft.com/office/drawing/2014/main" id="{F5FC3E02-5BB7-FA2E-5326-8E22C0326201}"/>
                  </a:ext>
                </a:extLst>
              </p:cNvPr>
              <p:cNvPicPr/>
              <p:nvPr/>
            </p:nvPicPr>
            <p:blipFill>
              <a:blip r:embed="rId89"/>
              <a:stretch>
                <a:fillRect/>
              </a:stretch>
            </p:blipFill>
            <p:spPr>
              <a:xfrm>
                <a:off x="6713111" y="3050841"/>
                <a:ext cx="93960" cy="1289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3" name="Ink 42">
                <a:extLst>
                  <a:ext uri="{FF2B5EF4-FFF2-40B4-BE49-F238E27FC236}">
                    <a16:creationId xmlns:a16="http://schemas.microsoft.com/office/drawing/2014/main" id="{44722B10-0255-00CB-629E-8196F7BF8D5B}"/>
                  </a:ext>
                </a:extLst>
              </p14:cNvPr>
              <p14:cNvContentPartPr/>
              <p14:nvPr/>
            </p14:nvContentPartPr>
            <p14:xfrm>
              <a:off x="6636071" y="2967681"/>
              <a:ext cx="271800" cy="234720"/>
            </p14:xfrm>
          </p:contentPart>
        </mc:Choice>
        <mc:Fallback>
          <p:pic>
            <p:nvPicPr>
              <p:cNvPr id="43" name="Ink 42">
                <a:extLst>
                  <a:ext uri="{FF2B5EF4-FFF2-40B4-BE49-F238E27FC236}">
                    <a16:creationId xmlns:a16="http://schemas.microsoft.com/office/drawing/2014/main" id="{44722B10-0255-00CB-629E-8196F7BF8D5B}"/>
                  </a:ext>
                </a:extLst>
              </p:cNvPr>
              <p:cNvPicPr/>
              <p:nvPr/>
            </p:nvPicPr>
            <p:blipFill>
              <a:blip r:embed="rId91"/>
              <a:stretch>
                <a:fillRect/>
              </a:stretch>
            </p:blipFill>
            <p:spPr>
              <a:xfrm>
                <a:off x="6629951" y="2961561"/>
                <a:ext cx="2840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4" name="Ink 43">
                <a:extLst>
                  <a:ext uri="{FF2B5EF4-FFF2-40B4-BE49-F238E27FC236}">
                    <a16:creationId xmlns:a16="http://schemas.microsoft.com/office/drawing/2014/main" id="{F32ADBB5-E189-C43C-B604-C72E763FC2FC}"/>
                  </a:ext>
                </a:extLst>
              </p14:cNvPr>
              <p14:cNvContentPartPr/>
              <p14:nvPr/>
            </p14:nvContentPartPr>
            <p14:xfrm>
              <a:off x="6298751" y="2585721"/>
              <a:ext cx="9720" cy="18720"/>
            </p14:xfrm>
          </p:contentPart>
        </mc:Choice>
        <mc:Fallback>
          <p:pic>
            <p:nvPicPr>
              <p:cNvPr id="44" name="Ink 43">
                <a:extLst>
                  <a:ext uri="{FF2B5EF4-FFF2-40B4-BE49-F238E27FC236}">
                    <a16:creationId xmlns:a16="http://schemas.microsoft.com/office/drawing/2014/main" id="{F32ADBB5-E189-C43C-B604-C72E763FC2FC}"/>
                  </a:ext>
                </a:extLst>
              </p:cNvPr>
              <p:cNvPicPr/>
              <p:nvPr/>
            </p:nvPicPr>
            <p:blipFill>
              <a:blip r:embed="rId93"/>
              <a:stretch>
                <a:fillRect/>
              </a:stretch>
            </p:blipFill>
            <p:spPr>
              <a:xfrm>
                <a:off x="6292631" y="2579601"/>
                <a:ext cx="21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5" name="Ink 44">
                <a:extLst>
                  <a:ext uri="{FF2B5EF4-FFF2-40B4-BE49-F238E27FC236}">
                    <a16:creationId xmlns:a16="http://schemas.microsoft.com/office/drawing/2014/main" id="{A1891B80-DF7D-74DE-4449-AF77FF69BEBA}"/>
                  </a:ext>
                </a:extLst>
              </p14:cNvPr>
              <p14:cNvContentPartPr/>
              <p14:nvPr/>
            </p14:nvContentPartPr>
            <p14:xfrm>
              <a:off x="5682791" y="1832601"/>
              <a:ext cx="2322000" cy="1126440"/>
            </p14:xfrm>
          </p:contentPart>
        </mc:Choice>
        <mc:Fallback>
          <p:pic>
            <p:nvPicPr>
              <p:cNvPr id="45" name="Ink 44">
                <a:extLst>
                  <a:ext uri="{FF2B5EF4-FFF2-40B4-BE49-F238E27FC236}">
                    <a16:creationId xmlns:a16="http://schemas.microsoft.com/office/drawing/2014/main" id="{A1891B80-DF7D-74DE-4449-AF77FF69BEBA}"/>
                  </a:ext>
                </a:extLst>
              </p:cNvPr>
              <p:cNvPicPr/>
              <p:nvPr/>
            </p:nvPicPr>
            <p:blipFill>
              <a:blip r:embed="rId95"/>
              <a:stretch>
                <a:fillRect/>
              </a:stretch>
            </p:blipFill>
            <p:spPr>
              <a:xfrm>
                <a:off x="5676671" y="1826481"/>
                <a:ext cx="2334240" cy="1138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6" name="Ink 45">
                <a:extLst>
                  <a:ext uri="{FF2B5EF4-FFF2-40B4-BE49-F238E27FC236}">
                    <a16:creationId xmlns:a16="http://schemas.microsoft.com/office/drawing/2014/main" id="{E8DD7EC0-F91D-54F6-4C92-C3C3FF60B49C}"/>
                  </a:ext>
                </a:extLst>
              </p14:cNvPr>
              <p14:cNvContentPartPr/>
              <p14:nvPr/>
            </p14:nvContentPartPr>
            <p14:xfrm>
              <a:off x="6099311" y="2291961"/>
              <a:ext cx="353880" cy="468360"/>
            </p14:xfrm>
          </p:contentPart>
        </mc:Choice>
        <mc:Fallback>
          <p:pic>
            <p:nvPicPr>
              <p:cNvPr id="46" name="Ink 45">
                <a:extLst>
                  <a:ext uri="{FF2B5EF4-FFF2-40B4-BE49-F238E27FC236}">
                    <a16:creationId xmlns:a16="http://schemas.microsoft.com/office/drawing/2014/main" id="{E8DD7EC0-F91D-54F6-4C92-C3C3FF60B49C}"/>
                  </a:ext>
                </a:extLst>
              </p:cNvPr>
              <p:cNvPicPr/>
              <p:nvPr/>
            </p:nvPicPr>
            <p:blipFill>
              <a:blip r:embed="rId97"/>
              <a:stretch>
                <a:fillRect/>
              </a:stretch>
            </p:blipFill>
            <p:spPr>
              <a:xfrm>
                <a:off x="6093191" y="2285841"/>
                <a:ext cx="36612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7" name="Ink 46">
                <a:extLst>
                  <a:ext uri="{FF2B5EF4-FFF2-40B4-BE49-F238E27FC236}">
                    <a16:creationId xmlns:a16="http://schemas.microsoft.com/office/drawing/2014/main" id="{11C46C3F-DD54-0032-0259-D2F199016433}"/>
                  </a:ext>
                </a:extLst>
              </p14:cNvPr>
              <p14:cNvContentPartPr/>
              <p14:nvPr/>
            </p14:nvContentPartPr>
            <p14:xfrm>
              <a:off x="6519071" y="2336601"/>
              <a:ext cx="314280" cy="348120"/>
            </p14:xfrm>
          </p:contentPart>
        </mc:Choice>
        <mc:Fallback>
          <p:pic>
            <p:nvPicPr>
              <p:cNvPr id="47" name="Ink 46">
                <a:extLst>
                  <a:ext uri="{FF2B5EF4-FFF2-40B4-BE49-F238E27FC236}">
                    <a16:creationId xmlns:a16="http://schemas.microsoft.com/office/drawing/2014/main" id="{11C46C3F-DD54-0032-0259-D2F199016433}"/>
                  </a:ext>
                </a:extLst>
              </p:cNvPr>
              <p:cNvPicPr/>
              <p:nvPr/>
            </p:nvPicPr>
            <p:blipFill>
              <a:blip r:embed="rId99"/>
              <a:stretch>
                <a:fillRect/>
              </a:stretch>
            </p:blipFill>
            <p:spPr>
              <a:xfrm>
                <a:off x="6512951" y="2330481"/>
                <a:ext cx="32652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8" name="Ink 47">
                <a:extLst>
                  <a:ext uri="{FF2B5EF4-FFF2-40B4-BE49-F238E27FC236}">
                    <a16:creationId xmlns:a16="http://schemas.microsoft.com/office/drawing/2014/main" id="{058D0C64-59F0-78BB-DC71-5BA02842FE30}"/>
                  </a:ext>
                </a:extLst>
              </p14:cNvPr>
              <p14:cNvContentPartPr/>
              <p14:nvPr/>
            </p14:nvContentPartPr>
            <p14:xfrm>
              <a:off x="6672791" y="2583921"/>
              <a:ext cx="242280" cy="195480"/>
            </p14:xfrm>
          </p:contentPart>
        </mc:Choice>
        <mc:Fallback>
          <p:pic>
            <p:nvPicPr>
              <p:cNvPr id="48" name="Ink 47">
                <a:extLst>
                  <a:ext uri="{FF2B5EF4-FFF2-40B4-BE49-F238E27FC236}">
                    <a16:creationId xmlns:a16="http://schemas.microsoft.com/office/drawing/2014/main" id="{058D0C64-59F0-78BB-DC71-5BA02842FE30}"/>
                  </a:ext>
                </a:extLst>
              </p:cNvPr>
              <p:cNvPicPr/>
              <p:nvPr/>
            </p:nvPicPr>
            <p:blipFill>
              <a:blip r:embed="rId101"/>
              <a:stretch>
                <a:fillRect/>
              </a:stretch>
            </p:blipFill>
            <p:spPr>
              <a:xfrm>
                <a:off x="6666671" y="2577801"/>
                <a:ext cx="2545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9" name="Ink 48">
                <a:extLst>
                  <a:ext uri="{FF2B5EF4-FFF2-40B4-BE49-F238E27FC236}">
                    <a16:creationId xmlns:a16="http://schemas.microsoft.com/office/drawing/2014/main" id="{110ED6EB-1A9C-881C-F508-34C803151C3A}"/>
                  </a:ext>
                </a:extLst>
              </p14:cNvPr>
              <p14:cNvContentPartPr/>
              <p14:nvPr/>
            </p14:nvContentPartPr>
            <p14:xfrm>
              <a:off x="6996071" y="2329041"/>
              <a:ext cx="289440" cy="339840"/>
            </p14:xfrm>
          </p:contentPart>
        </mc:Choice>
        <mc:Fallback>
          <p:pic>
            <p:nvPicPr>
              <p:cNvPr id="49" name="Ink 48">
                <a:extLst>
                  <a:ext uri="{FF2B5EF4-FFF2-40B4-BE49-F238E27FC236}">
                    <a16:creationId xmlns:a16="http://schemas.microsoft.com/office/drawing/2014/main" id="{110ED6EB-1A9C-881C-F508-34C803151C3A}"/>
                  </a:ext>
                </a:extLst>
              </p:cNvPr>
              <p:cNvPicPr/>
              <p:nvPr/>
            </p:nvPicPr>
            <p:blipFill>
              <a:blip r:embed="rId103"/>
              <a:stretch>
                <a:fillRect/>
              </a:stretch>
            </p:blipFill>
            <p:spPr>
              <a:xfrm>
                <a:off x="6989951" y="2322921"/>
                <a:ext cx="30168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0" name="Ink 49">
                <a:extLst>
                  <a:ext uri="{FF2B5EF4-FFF2-40B4-BE49-F238E27FC236}">
                    <a16:creationId xmlns:a16="http://schemas.microsoft.com/office/drawing/2014/main" id="{8858937A-A7C3-59C5-7334-F82CBBF7E563}"/>
                  </a:ext>
                </a:extLst>
              </p14:cNvPr>
              <p14:cNvContentPartPr/>
              <p14:nvPr/>
            </p14:nvContentPartPr>
            <p14:xfrm>
              <a:off x="5403071" y="2801001"/>
              <a:ext cx="1449360" cy="617040"/>
            </p14:xfrm>
          </p:contentPart>
        </mc:Choice>
        <mc:Fallback>
          <p:pic>
            <p:nvPicPr>
              <p:cNvPr id="50" name="Ink 49">
                <a:extLst>
                  <a:ext uri="{FF2B5EF4-FFF2-40B4-BE49-F238E27FC236}">
                    <a16:creationId xmlns:a16="http://schemas.microsoft.com/office/drawing/2014/main" id="{8858937A-A7C3-59C5-7334-F82CBBF7E563}"/>
                  </a:ext>
                </a:extLst>
              </p:cNvPr>
              <p:cNvPicPr/>
              <p:nvPr/>
            </p:nvPicPr>
            <p:blipFill>
              <a:blip r:embed="rId105"/>
              <a:stretch>
                <a:fillRect/>
              </a:stretch>
            </p:blipFill>
            <p:spPr>
              <a:xfrm>
                <a:off x="5396951" y="2794881"/>
                <a:ext cx="1461600" cy="6292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B72D5E9A-4371-65F0-F616-484E572D3E8F}"/>
                  </a:ext>
                </a:extLst>
              </p14:cNvPr>
              <p14:cNvContentPartPr/>
              <p14:nvPr/>
            </p14:nvContentPartPr>
            <p14:xfrm>
              <a:off x="6556871" y="4413441"/>
              <a:ext cx="445320" cy="334440"/>
            </p14:xfrm>
          </p:contentPart>
        </mc:Choice>
        <mc:Fallback>
          <p:pic>
            <p:nvPicPr>
              <p:cNvPr id="65" name="Ink 64">
                <a:extLst>
                  <a:ext uri="{FF2B5EF4-FFF2-40B4-BE49-F238E27FC236}">
                    <a16:creationId xmlns:a16="http://schemas.microsoft.com/office/drawing/2014/main" id="{B72D5E9A-4371-65F0-F616-484E572D3E8F}"/>
                  </a:ext>
                </a:extLst>
              </p:cNvPr>
              <p:cNvPicPr/>
              <p:nvPr/>
            </p:nvPicPr>
            <p:blipFill>
              <a:blip r:embed="rId107"/>
              <a:stretch>
                <a:fillRect/>
              </a:stretch>
            </p:blipFill>
            <p:spPr>
              <a:xfrm>
                <a:off x="6550751" y="4407321"/>
                <a:ext cx="45756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9AC125B9-6F27-7810-C7FE-0B00E7F13E4D}"/>
                  </a:ext>
                </a:extLst>
              </p14:cNvPr>
              <p14:cNvContentPartPr/>
              <p14:nvPr/>
            </p14:nvContentPartPr>
            <p14:xfrm>
              <a:off x="7489631" y="1827561"/>
              <a:ext cx="1455480" cy="597600"/>
            </p14:xfrm>
          </p:contentPart>
        </mc:Choice>
        <mc:Fallback>
          <p:pic>
            <p:nvPicPr>
              <p:cNvPr id="67" name="Ink 66">
                <a:extLst>
                  <a:ext uri="{FF2B5EF4-FFF2-40B4-BE49-F238E27FC236}">
                    <a16:creationId xmlns:a16="http://schemas.microsoft.com/office/drawing/2014/main" id="{9AC125B9-6F27-7810-C7FE-0B00E7F13E4D}"/>
                  </a:ext>
                </a:extLst>
              </p:cNvPr>
              <p:cNvPicPr/>
              <p:nvPr/>
            </p:nvPicPr>
            <p:blipFill>
              <a:blip r:embed="rId109"/>
              <a:stretch>
                <a:fillRect/>
              </a:stretch>
            </p:blipFill>
            <p:spPr>
              <a:xfrm>
                <a:off x="7483511" y="1821441"/>
                <a:ext cx="14677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1A2802F2-9182-27DE-D8CA-13189EA3CE85}"/>
                  </a:ext>
                </a:extLst>
              </p14:cNvPr>
              <p14:cNvContentPartPr/>
              <p14:nvPr/>
            </p14:nvContentPartPr>
            <p14:xfrm>
              <a:off x="8803271" y="1736121"/>
              <a:ext cx="168480" cy="336600"/>
            </p14:xfrm>
          </p:contentPart>
        </mc:Choice>
        <mc:Fallback>
          <p:pic>
            <p:nvPicPr>
              <p:cNvPr id="68" name="Ink 67">
                <a:extLst>
                  <a:ext uri="{FF2B5EF4-FFF2-40B4-BE49-F238E27FC236}">
                    <a16:creationId xmlns:a16="http://schemas.microsoft.com/office/drawing/2014/main" id="{1A2802F2-9182-27DE-D8CA-13189EA3CE85}"/>
                  </a:ext>
                </a:extLst>
              </p:cNvPr>
              <p:cNvPicPr/>
              <p:nvPr/>
            </p:nvPicPr>
            <p:blipFill>
              <a:blip r:embed="rId111"/>
              <a:stretch>
                <a:fillRect/>
              </a:stretch>
            </p:blipFill>
            <p:spPr>
              <a:xfrm>
                <a:off x="8797151" y="1730001"/>
                <a:ext cx="18072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1662187B-EB30-AE7B-8142-D8691CD1892A}"/>
                  </a:ext>
                </a:extLst>
              </p14:cNvPr>
              <p14:cNvContentPartPr/>
              <p14:nvPr/>
            </p14:nvContentPartPr>
            <p14:xfrm>
              <a:off x="9189911" y="1990641"/>
              <a:ext cx="253800" cy="372600"/>
            </p14:xfrm>
          </p:contentPart>
        </mc:Choice>
        <mc:Fallback>
          <p:pic>
            <p:nvPicPr>
              <p:cNvPr id="69" name="Ink 68">
                <a:extLst>
                  <a:ext uri="{FF2B5EF4-FFF2-40B4-BE49-F238E27FC236}">
                    <a16:creationId xmlns:a16="http://schemas.microsoft.com/office/drawing/2014/main" id="{1662187B-EB30-AE7B-8142-D8691CD1892A}"/>
                  </a:ext>
                </a:extLst>
              </p:cNvPr>
              <p:cNvPicPr/>
              <p:nvPr/>
            </p:nvPicPr>
            <p:blipFill>
              <a:blip r:embed="rId113"/>
              <a:stretch>
                <a:fillRect/>
              </a:stretch>
            </p:blipFill>
            <p:spPr>
              <a:xfrm>
                <a:off x="9183791" y="1984521"/>
                <a:ext cx="26604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4338CDA1-3DE0-3B90-E83E-3D9C206F30F0}"/>
                  </a:ext>
                </a:extLst>
              </p14:cNvPr>
              <p14:cNvContentPartPr/>
              <p14:nvPr/>
            </p14:nvContentPartPr>
            <p14:xfrm>
              <a:off x="9486911" y="1983081"/>
              <a:ext cx="236520" cy="504360"/>
            </p14:xfrm>
          </p:contentPart>
        </mc:Choice>
        <mc:Fallback>
          <p:pic>
            <p:nvPicPr>
              <p:cNvPr id="70" name="Ink 69">
                <a:extLst>
                  <a:ext uri="{FF2B5EF4-FFF2-40B4-BE49-F238E27FC236}">
                    <a16:creationId xmlns:a16="http://schemas.microsoft.com/office/drawing/2014/main" id="{4338CDA1-3DE0-3B90-E83E-3D9C206F30F0}"/>
                  </a:ext>
                </a:extLst>
              </p:cNvPr>
              <p:cNvPicPr/>
              <p:nvPr/>
            </p:nvPicPr>
            <p:blipFill>
              <a:blip r:embed="rId115"/>
              <a:stretch>
                <a:fillRect/>
              </a:stretch>
            </p:blipFill>
            <p:spPr>
              <a:xfrm>
                <a:off x="9480791" y="1976961"/>
                <a:ext cx="24876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A2B24C02-AF00-2331-CB6E-A1ADA6AA68E7}"/>
                  </a:ext>
                </a:extLst>
              </p14:cNvPr>
              <p14:cNvContentPartPr/>
              <p14:nvPr/>
            </p14:nvContentPartPr>
            <p14:xfrm>
              <a:off x="9787511" y="2033121"/>
              <a:ext cx="140400" cy="300240"/>
            </p14:xfrm>
          </p:contentPart>
        </mc:Choice>
        <mc:Fallback>
          <p:pic>
            <p:nvPicPr>
              <p:cNvPr id="71" name="Ink 70">
                <a:extLst>
                  <a:ext uri="{FF2B5EF4-FFF2-40B4-BE49-F238E27FC236}">
                    <a16:creationId xmlns:a16="http://schemas.microsoft.com/office/drawing/2014/main" id="{A2B24C02-AF00-2331-CB6E-A1ADA6AA68E7}"/>
                  </a:ext>
                </a:extLst>
              </p:cNvPr>
              <p:cNvPicPr/>
              <p:nvPr/>
            </p:nvPicPr>
            <p:blipFill>
              <a:blip r:embed="rId117"/>
              <a:stretch>
                <a:fillRect/>
              </a:stretch>
            </p:blipFill>
            <p:spPr>
              <a:xfrm>
                <a:off x="9781391" y="2027001"/>
                <a:ext cx="15264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826D0D0F-E925-5C14-7C63-60308EF1186A}"/>
                  </a:ext>
                </a:extLst>
              </p14:cNvPr>
              <p14:cNvContentPartPr/>
              <p14:nvPr/>
            </p14:nvContentPartPr>
            <p14:xfrm>
              <a:off x="9999191" y="1945281"/>
              <a:ext cx="198000" cy="400320"/>
            </p14:xfrm>
          </p:contentPart>
        </mc:Choice>
        <mc:Fallback>
          <p:pic>
            <p:nvPicPr>
              <p:cNvPr id="72" name="Ink 71">
                <a:extLst>
                  <a:ext uri="{FF2B5EF4-FFF2-40B4-BE49-F238E27FC236}">
                    <a16:creationId xmlns:a16="http://schemas.microsoft.com/office/drawing/2014/main" id="{826D0D0F-E925-5C14-7C63-60308EF1186A}"/>
                  </a:ext>
                </a:extLst>
              </p:cNvPr>
              <p:cNvPicPr/>
              <p:nvPr/>
            </p:nvPicPr>
            <p:blipFill>
              <a:blip r:embed="rId119"/>
              <a:stretch>
                <a:fillRect/>
              </a:stretch>
            </p:blipFill>
            <p:spPr>
              <a:xfrm>
                <a:off x="9993071" y="1939161"/>
                <a:ext cx="21024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F01C8EE2-999A-B49F-6AB0-91CD598DA5BA}"/>
                  </a:ext>
                </a:extLst>
              </p14:cNvPr>
              <p14:cNvContentPartPr/>
              <p14:nvPr/>
            </p14:nvContentPartPr>
            <p14:xfrm>
              <a:off x="10198631" y="2129601"/>
              <a:ext cx="155880" cy="169200"/>
            </p14:xfrm>
          </p:contentPart>
        </mc:Choice>
        <mc:Fallback>
          <p:pic>
            <p:nvPicPr>
              <p:cNvPr id="73" name="Ink 72">
                <a:extLst>
                  <a:ext uri="{FF2B5EF4-FFF2-40B4-BE49-F238E27FC236}">
                    <a16:creationId xmlns:a16="http://schemas.microsoft.com/office/drawing/2014/main" id="{F01C8EE2-999A-B49F-6AB0-91CD598DA5BA}"/>
                  </a:ext>
                </a:extLst>
              </p:cNvPr>
              <p:cNvPicPr/>
              <p:nvPr/>
            </p:nvPicPr>
            <p:blipFill>
              <a:blip r:embed="rId121"/>
              <a:stretch>
                <a:fillRect/>
              </a:stretch>
            </p:blipFill>
            <p:spPr>
              <a:xfrm>
                <a:off x="10192511" y="2123481"/>
                <a:ext cx="1681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FDF62162-C29C-6779-8104-3DAC6A49997F}"/>
                  </a:ext>
                </a:extLst>
              </p14:cNvPr>
              <p14:cNvContentPartPr/>
              <p14:nvPr/>
            </p14:nvContentPartPr>
            <p14:xfrm>
              <a:off x="10353071" y="2107281"/>
              <a:ext cx="274320" cy="147240"/>
            </p14:xfrm>
          </p:contentPart>
        </mc:Choice>
        <mc:Fallback>
          <p:pic>
            <p:nvPicPr>
              <p:cNvPr id="74" name="Ink 73">
                <a:extLst>
                  <a:ext uri="{FF2B5EF4-FFF2-40B4-BE49-F238E27FC236}">
                    <a16:creationId xmlns:a16="http://schemas.microsoft.com/office/drawing/2014/main" id="{FDF62162-C29C-6779-8104-3DAC6A49997F}"/>
                  </a:ext>
                </a:extLst>
              </p:cNvPr>
              <p:cNvPicPr/>
              <p:nvPr/>
            </p:nvPicPr>
            <p:blipFill>
              <a:blip r:embed="rId123"/>
              <a:stretch>
                <a:fillRect/>
              </a:stretch>
            </p:blipFill>
            <p:spPr>
              <a:xfrm>
                <a:off x="10346951" y="2101161"/>
                <a:ext cx="2865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097A8E3B-82D2-0697-2C80-576146026B99}"/>
                  </a:ext>
                </a:extLst>
              </p14:cNvPr>
              <p14:cNvContentPartPr/>
              <p14:nvPr/>
            </p14:nvContentPartPr>
            <p14:xfrm>
              <a:off x="10601831" y="1949961"/>
              <a:ext cx="12240" cy="15480"/>
            </p14:xfrm>
          </p:contentPart>
        </mc:Choice>
        <mc:Fallback>
          <p:pic>
            <p:nvPicPr>
              <p:cNvPr id="75" name="Ink 74">
                <a:extLst>
                  <a:ext uri="{FF2B5EF4-FFF2-40B4-BE49-F238E27FC236}">
                    <a16:creationId xmlns:a16="http://schemas.microsoft.com/office/drawing/2014/main" id="{097A8E3B-82D2-0697-2C80-576146026B99}"/>
                  </a:ext>
                </a:extLst>
              </p:cNvPr>
              <p:cNvPicPr/>
              <p:nvPr/>
            </p:nvPicPr>
            <p:blipFill>
              <a:blip r:embed="rId125"/>
              <a:stretch>
                <a:fillRect/>
              </a:stretch>
            </p:blipFill>
            <p:spPr>
              <a:xfrm>
                <a:off x="10595711" y="1943841"/>
                <a:ext cx="244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12E3E28E-2426-5B18-504F-B91EE830841E}"/>
                  </a:ext>
                </a:extLst>
              </p14:cNvPr>
              <p14:cNvContentPartPr/>
              <p14:nvPr/>
            </p14:nvContentPartPr>
            <p14:xfrm>
              <a:off x="10673831" y="2099001"/>
              <a:ext cx="116640" cy="287280"/>
            </p14:xfrm>
          </p:contentPart>
        </mc:Choice>
        <mc:Fallback>
          <p:pic>
            <p:nvPicPr>
              <p:cNvPr id="76" name="Ink 75">
                <a:extLst>
                  <a:ext uri="{FF2B5EF4-FFF2-40B4-BE49-F238E27FC236}">
                    <a16:creationId xmlns:a16="http://schemas.microsoft.com/office/drawing/2014/main" id="{12E3E28E-2426-5B18-504F-B91EE830841E}"/>
                  </a:ext>
                </a:extLst>
              </p:cNvPr>
              <p:cNvPicPr/>
              <p:nvPr/>
            </p:nvPicPr>
            <p:blipFill>
              <a:blip r:embed="rId127"/>
              <a:stretch>
                <a:fillRect/>
              </a:stretch>
            </p:blipFill>
            <p:spPr>
              <a:xfrm>
                <a:off x="10667711" y="2092881"/>
                <a:ext cx="1288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32E76535-0219-2C66-C85A-92EE3A95AC72}"/>
                  </a:ext>
                </a:extLst>
              </p14:cNvPr>
              <p14:cNvContentPartPr/>
              <p14:nvPr/>
            </p14:nvContentPartPr>
            <p14:xfrm>
              <a:off x="10874351" y="1941681"/>
              <a:ext cx="192600" cy="326880"/>
            </p14:xfrm>
          </p:contentPart>
        </mc:Choice>
        <mc:Fallback>
          <p:pic>
            <p:nvPicPr>
              <p:cNvPr id="77" name="Ink 76">
                <a:extLst>
                  <a:ext uri="{FF2B5EF4-FFF2-40B4-BE49-F238E27FC236}">
                    <a16:creationId xmlns:a16="http://schemas.microsoft.com/office/drawing/2014/main" id="{32E76535-0219-2C66-C85A-92EE3A95AC72}"/>
                  </a:ext>
                </a:extLst>
              </p:cNvPr>
              <p:cNvPicPr/>
              <p:nvPr/>
            </p:nvPicPr>
            <p:blipFill>
              <a:blip r:embed="rId129"/>
              <a:stretch>
                <a:fillRect/>
              </a:stretch>
            </p:blipFill>
            <p:spPr>
              <a:xfrm>
                <a:off x="10868231" y="1935561"/>
                <a:ext cx="2048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46AFA8FD-6C0E-6346-ABFE-C5AA935C23A2}"/>
                  </a:ext>
                </a:extLst>
              </p14:cNvPr>
              <p14:cNvContentPartPr/>
              <p14:nvPr/>
            </p14:nvContentPartPr>
            <p14:xfrm>
              <a:off x="6345191" y="1506801"/>
              <a:ext cx="38880" cy="657720"/>
            </p14:xfrm>
          </p:contentPart>
        </mc:Choice>
        <mc:Fallback>
          <p:pic>
            <p:nvPicPr>
              <p:cNvPr id="79" name="Ink 78">
                <a:extLst>
                  <a:ext uri="{FF2B5EF4-FFF2-40B4-BE49-F238E27FC236}">
                    <a16:creationId xmlns:a16="http://schemas.microsoft.com/office/drawing/2014/main" id="{46AFA8FD-6C0E-6346-ABFE-C5AA935C23A2}"/>
                  </a:ext>
                </a:extLst>
              </p:cNvPr>
              <p:cNvPicPr/>
              <p:nvPr/>
            </p:nvPicPr>
            <p:blipFill>
              <a:blip r:embed="rId131"/>
              <a:stretch>
                <a:fillRect/>
              </a:stretch>
            </p:blipFill>
            <p:spPr>
              <a:xfrm>
                <a:off x="6339071" y="1500681"/>
                <a:ext cx="5112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CB7EBF92-65B3-FE36-C1C3-AF0488017D7F}"/>
                  </a:ext>
                </a:extLst>
              </p14:cNvPr>
              <p14:cNvContentPartPr/>
              <p14:nvPr/>
            </p14:nvContentPartPr>
            <p14:xfrm>
              <a:off x="6212711" y="1417161"/>
              <a:ext cx="217080" cy="174240"/>
            </p14:xfrm>
          </p:contentPart>
        </mc:Choice>
        <mc:Fallback>
          <p:pic>
            <p:nvPicPr>
              <p:cNvPr id="80" name="Ink 79">
                <a:extLst>
                  <a:ext uri="{FF2B5EF4-FFF2-40B4-BE49-F238E27FC236}">
                    <a16:creationId xmlns:a16="http://schemas.microsoft.com/office/drawing/2014/main" id="{CB7EBF92-65B3-FE36-C1C3-AF0488017D7F}"/>
                  </a:ext>
                </a:extLst>
              </p:cNvPr>
              <p:cNvPicPr/>
              <p:nvPr/>
            </p:nvPicPr>
            <p:blipFill>
              <a:blip r:embed="rId133"/>
              <a:stretch>
                <a:fillRect/>
              </a:stretch>
            </p:blipFill>
            <p:spPr>
              <a:xfrm>
                <a:off x="6206591" y="1411041"/>
                <a:ext cx="229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C3F51530-5F73-B026-B45D-AAC9949C8C07}"/>
                  </a:ext>
                </a:extLst>
              </p14:cNvPr>
              <p14:cNvContentPartPr/>
              <p14:nvPr/>
            </p14:nvContentPartPr>
            <p14:xfrm>
              <a:off x="5934791" y="846921"/>
              <a:ext cx="241200" cy="309240"/>
            </p14:xfrm>
          </p:contentPart>
        </mc:Choice>
        <mc:Fallback>
          <p:pic>
            <p:nvPicPr>
              <p:cNvPr id="81" name="Ink 80">
                <a:extLst>
                  <a:ext uri="{FF2B5EF4-FFF2-40B4-BE49-F238E27FC236}">
                    <a16:creationId xmlns:a16="http://schemas.microsoft.com/office/drawing/2014/main" id="{C3F51530-5F73-B026-B45D-AAC9949C8C07}"/>
                  </a:ext>
                </a:extLst>
              </p:cNvPr>
              <p:cNvPicPr/>
              <p:nvPr/>
            </p:nvPicPr>
            <p:blipFill>
              <a:blip r:embed="rId135"/>
              <a:stretch>
                <a:fillRect/>
              </a:stretch>
            </p:blipFill>
            <p:spPr>
              <a:xfrm>
                <a:off x="5928671" y="840801"/>
                <a:ext cx="2534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Ink 81">
                <a:extLst>
                  <a:ext uri="{FF2B5EF4-FFF2-40B4-BE49-F238E27FC236}">
                    <a16:creationId xmlns:a16="http://schemas.microsoft.com/office/drawing/2014/main" id="{4E8AD1BA-9430-F9EE-1731-2113CEFA9831}"/>
                  </a:ext>
                </a:extLst>
              </p14:cNvPr>
              <p14:cNvContentPartPr/>
              <p14:nvPr/>
            </p14:nvContentPartPr>
            <p14:xfrm>
              <a:off x="6213431" y="931881"/>
              <a:ext cx="126360" cy="162000"/>
            </p14:xfrm>
          </p:contentPart>
        </mc:Choice>
        <mc:Fallback>
          <p:pic>
            <p:nvPicPr>
              <p:cNvPr id="82" name="Ink 81">
                <a:extLst>
                  <a:ext uri="{FF2B5EF4-FFF2-40B4-BE49-F238E27FC236}">
                    <a16:creationId xmlns:a16="http://schemas.microsoft.com/office/drawing/2014/main" id="{4E8AD1BA-9430-F9EE-1731-2113CEFA9831}"/>
                  </a:ext>
                </a:extLst>
              </p:cNvPr>
              <p:cNvPicPr/>
              <p:nvPr/>
            </p:nvPicPr>
            <p:blipFill>
              <a:blip r:embed="rId137"/>
              <a:stretch>
                <a:fillRect/>
              </a:stretch>
            </p:blipFill>
            <p:spPr>
              <a:xfrm>
                <a:off x="6207311" y="925761"/>
                <a:ext cx="1386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Ink 82">
                <a:extLst>
                  <a:ext uri="{FF2B5EF4-FFF2-40B4-BE49-F238E27FC236}">
                    <a16:creationId xmlns:a16="http://schemas.microsoft.com/office/drawing/2014/main" id="{BEED8DAD-C604-1155-CF05-7357D84BCEEA}"/>
                  </a:ext>
                </a:extLst>
              </p14:cNvPr>
              <p14:cNvContentPartPr/>
              <p14:nvPr/>
            </p14:nvContentPartPr>
            <p14:xfrm>
              <a:off x="6365711" y="808041"/>
              <a:ext cx="81720" cy="229680"/>
            </p14:xfrm>
          </p:contentPart>
        </mc:Choice>
        <mc:Fallback>
          <p:pic>
            <p:nvPicPr>
              <p:cNvPr id="83" name="Ink 82">
                <a:extLst>
                  <a:ext uri="{FF2B5EF4-FFF2-40B4-BE49-F238E27FC236}">
                    <a16:creationId xmlns:a16="http://schemas.microsoft.com/office/drawing/2014/main" id="{BEED8DAD-C604-1155-CF05-7357D84BCEEA}"/>
                  </a:ext>
                </a:extLst>
              </p:cNvPr>
              <p:cNvPicPr/>
              <p:nvPr/>
            </p:nvPicPr>
            <p:blipFill>
              <a:blip r:embed="rId139"/>
              <a:stretch>
                <a:fillRect/>
              </a:stretch>
            </p:blipFill>
            <p:spPr>
              <a:xfrm>
                <a:off x="6359591" y="801921"/>
                <a:ext cx="939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Ink 83">
                <a:extLst>
                  <a:ext uri="{FF2B5EF4-FFF2-40B4-BE49-F238E27FC236}">
                    <a16:creationId xmlns:a16="http://schemas.microsoft.com/office/drawing/2014/main" id="{7D4108FE-9A19-9DE1-81C6-78F504DE7208}"/>
                  </a:ext>
                </a:extLst>
              </p14:cNvPr>
              <p14:cNvContentPartPr/>
              <p14:nvPr/>
            </p14:nvContentPartPr>
            <p14:xfrm>
              <a:off x="6476951" y="878241"/>
              <a:ext cx="140760" cy="163440"/>
            </p14:xfrm>
          </p:contentPart>
        </mc:Choice>
        <mc:Fallback>
          <p:pic>
            <p:nvPicPr>
              <p:cNvPr id="84" name="Ink 83">
                <a:extLst>
                  <a:ext uri="{FF2B5EF4-FFF2-40B4-BE49-F238E27FC236}">
                    <a16:creationId xmlns:a16="http://schemas.microsoft.com/office/drawing/2014/main" id="{7D4108FE-9A19-9DE1-81C6-78F504DE7208}"/>
                  </a:ext>
                </a:extLst>
              </p:cNvPr>
              <p:cNvPicPr/>
              <p:nvPr/>
            </p:nvPicPr>
            <p:blipFill>
              <a:blip r:embed="rId141"/>
              <a:stretch>
                <a:fillRect/>
              </a:stretch>
            </p:blipFill>
            <p:spPr>
              <a:xfrm>
                <a:off x="6470831" y="872121"/>
                <a:ext cx="1530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Ink 84">
                <a:extLst>
                  <a:ext uri="{FF2B5EF4-FFF2-40B4-BE49-F238E27FC236}">
                    <a16:creationId xmlns:a16="http://schemas.microsoft.com/office/drawing/2014/main" id="{433CF957-B081-1E3D-B8C1-16CECA03298B}"/>
                  </a:ext>
                </a:extLst>
              </p14:cNvPr>
              <p14:cNvContentPartPr/>
              <p14:nvPr/>
            </p14:nvContentPartPr>
            <p14:xfrm>
              <a:off x="6695111" y="725241"/>
              <a:ext cx="104040" cy="277200"/>
            </p14:xfrm>
          </p:contentPart>
        </mc:Choice>
        <mc:Fallback>
          <p:pic>
            <p:nvPicPr>
              <p:cNvPr id="85" name="Ink 84">
                <a:extLst>
                  <a:ext uri="{FF2B5EF4-FFF2-40B4-BE49-F238E27FC236}">
                    <a16:creationId xmlns:a16="http://schemas.microsoft.com/office/drawing/2014/main" id="{433CF957-B081-1E3D-B8C1-16CECA03298B}"/>
                  </a:ext>
                </a:extLst>
              </p:cNvPr>
              <p:cNvPicPr/>
              <p:nvPr/>
            </p:nvPicPr>
            <p:blipFill>
              <a:blip r:embed="rId143"/>
              <a:stretch>
                <a:fillRect/>
              </a:stretch>
            </p:blipFill>
            <p:spPr>
              <a:xfrm>
                <a:off x="6688991" y="719121"/>
                <a:ext cx="1162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Ink 85">
                <a:extLst>
                  <a:ext uri="{FF2B5EF4-FFF2-40B4-BE49-F238E27FC236}">
                    <a16:creationId xmlns:a16="http://schemas.microsoft.com/office/drawing/2014/main" id="{F0005CA8-CD8D-8D3E-8EA1-1085ECBD2974}"/>
                  </a:ext>
                </a:extLst>
              </p14:cNvPr>
              <p14:cNvContentPartPr/>
              <p14:nvPr/>
            </p14:nvContentPartPr>
            <p14:xfrm>
              <a:off x="6815711" y="651801"/>
              <a:ext cx="48240" cy="332280"/>
            </p14:xfrm>
          </p:contentPart>
        </mc:Choice>
        <mc:Fallback>
          <p:pic>
            <p:nvPicPr>
              <p:cNvPr id="86" name="Ink 85">
                <a:extLst>
                  <a:ext uri="{FF2B5EF4-FFF2-40B4-BE49-F238E27FC236}">
                    <a16:creationId xmlns:a16="http://schemas.microsoft.com/office/drawing/2014/main" id="{F0005CA8-CD8D-8D3E-8EA1-1085ECBD2974}"/>
                  </a:ext>
                </a:extLst>
              </p:cNvPr>
              <p:cNvPicPr/>
              <p:nvPr/>
            </p:nvPicPr>
            <p:blipFill>
              <a:blip r:embed="rId145"/>
              <a:stretch>
                <a:fillRect/>
              </a:stretch>
            </p:blipFill>
            <p:spPr>
              <a:xfrm>
                <a:off x="6809591" y="645681"/>
                <a:ext cx="604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94B4C6EA-50A9-3E50-CB66-A0D4B0D15651}"/>
                  </a:ext>
                </a:extLst>
              </p14:cNvPr>
              <p14:cNvContentPartPr/>
              <p14:nvPr/>
            </p14:nvContentPartPr>
            <p14:xfrm>
              <a:off x="6799871" y="840081"/>
              <a:ext cx="68040" cy="33840"/>
            </p14:xfrm>
          </p:contentPart>
        </mc:Choice>
        <mc:Fallback>
          <p:pic>
            <p:nvPicPr>
              <p:cNvPr id="87" name="Ink 86">
                <a:extLst>
                  <a:ext uri="{FF2B5EF4-FFF2-40B4-BE49-F238E27FC236}">
                    <a16:creationId xmlns:a16="http://schemas.microsoft.com/office/drawing/2014/main" id="{94B4C6EA-50A9-3E50-CB66-A0D4B0D15651}"/>
                  </a:ext>
                </a:extLst>
              </p:cNvPr>
              <p:cNvPicPr/>
              <p:nvPr/>
            </p:nvPicPr>
            <p:blipFill>
              <a:blip r:embed="rId147"/>
              <a:stretch>
                <a:fillRect/>
              </a:stretch>
            </p:blipFill>
            <p:spPr>
              <a:xfrm>
                <a:off x="6793751" y="833961"/>
                <a:ext cx="802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A6A8F255-D7DD-0C5F-14AD-D99FC260958E}"/>
                  </a:ext>
                </a:extLst>
              </p14:cNvPr>
              <p14:cNvContentPartPr/>
              <p14:nvPr/>
            </p14:nvContentPartPr>
            <p14:xfrm>
              <a:off x="7118111" y="658641"/>
              <a:ext cx="35280" cy="304200"/>
            </p14:xfrm>
          </p:contentPart>
        </mc:Choice>
        <mc:Fallback>
          <p:pic>
            <p:nvPicPr>
              <p:cNvPr id="88" name="Ink 87">
                <a:extLst>
                  <a:ext uri="{FF2B5EF4-FFF2-40B4-BE49-F238E27FC236}">
                    <a16:creationId xmlns:a16="http://schemas.microsoft.com/office/drawing/2014/main" id="{A6A8F255-D7DD-0C5F-14AD-D99FC260958E}"/>
                  </a:ext>
                </a:extLst>
              </p:cNvPr>
              <p:cNvPicPr/>
              <p:nvPr/>
            </p:nvPicPr>
            <p:blipFill>
              <a:blip r:embed="rId149"/>
              <a:stretch>
                <a:fillRect/>
              </a:stretch>
            </p:blipFill>
            <p:spPr>
              <a:xfrm>
                <a:off x="7111991" y="652521"/>
                <a:ext cx="475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9" name="Ink 88">
                <a:extLst>
                  <a:ext uri="{FF2B5EF4-FFF2-40B4-BE49-F238E27FC236}">
                    <a16:creationId xmlns:a16="http://schemas.microsoft.com/office/drawing/2014/main" id="{D25E3F3D-47E8-F58B-6CC3-EA0C35B16F75}"/>
                  </a:ext>
                </a:extLst>
              </p14:cNvPr>
              <p14:cNvContentPartPr/>
              <p14:nvPr/>
            </p14:nvContentPartPr>
            <p14:xfrm>
              <a:off x="7280111" y="630201"/>
              <a:ext cx="190440" cy="273240"/>
            </p14:xfrm>
          </p:contentPart>
        </mc:Choice>
        <mc:Fallback>
          <p:pic>
            <p:nvPicPr>
              <p:cNvPr id="89" name="Ink 88">
                <a:extLst>
                  <a:ext uri="{FF2B5EF4-FFF2-40B4-BE49-F238E27FC236}">
                    <a16:creationId xmlns:a16="http://schemas.microsoft.com/office/drawing/2014/main" id="{D25E3F3D-47E8-F58B-6CC3-EA0C35B16F75}"/>
                  </a:ext>
                </a:extLst>
              </p:cNvPr>
              <p:cNvPicPr/>
              <p:nvPr/>
            </p:nvPicPr>
            <p:blipFill>
              <a:blip r:embed="rId151"/>
              <a:stretch>
                <a:fillRect/>
              </a:stretch>
            </p:blipFill>
            <p:spPr>
              <a:xfrm>
                <a:off x="7273991" y="624081"/>
                <a:ext cx="2026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0" name="Ink 89">
                <a:extLst>
                  <a:ext uri="{FF2B5EF4-FFF2-40B4-BE49-F238E27FC236}">
                    <a16:creationId xmlns:a16="http://schemas.microsoft.com/office/drawing/2014/main" id="{2BDE0506-3971-4596-FA7A-5A61B6F488E0}"/>
                  </a:ext>
                </a:extLst>
              </p14:cNvPr>
              <p14:cNvContentPartPr/>
              <p14:nvPr/>
            </p14:nvContentPartPr>
            <p14:xfrm>
              <a:off x="7493231" y="600321"/>
              <a:ext cx="99000" cy="228240"/>
            </p14:xfrm>
          </p:contentPart>
        </mc:Choice>
        <mc:Fallback>
          <p:pic>
            <p:nvPicPr>
              <p:cNvPr id="90" name="Ink 89">
                <a:extLst>
                  <a:ext uri="{FF2B5EF4-FFF2-40B4-BE49-F238E27FC236}">
                    <a16:creationId xmlns:a16="http://schemas.microsoft.com/office/drawing/2014/main" id="{2BDE0506-3971-4596-FA7A-5A61B6F488E0}"/>
                  </a:ext>
                </a:extLst>
              </p:cNvPr>
              <p:cNvPicPr/>
              <p:nvPr/>
            </p:nvPicPr>
            <p:blipFill>
              <a:blip r:embed="rId153"/>
              <a:stretch>
                <a:fillRect/>
              </a:stretch>
            </p:blipFill>
            <p:spPr>
              <a:xfrm>
                <a:off x="7487111" y="594201"/>
                <a:ext cx="1112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1" name="Ink 90">
                <a:extLst>
                  <a:ext uri="{FF2B5EF4-FFF2-40B4-BE49-F238E27FC236}">
                    <a16:creationId xmlns:a16="http://schemas.microsoft.com/office/drawing/2014/main" id="{E7AF3F45-5665-77D2-D07B-EB38FD044952}"/>
                  </a:ext>
                </a:extLst>
              </p14:cNvPr>
              <p14:cNvContentPartPr/>
              <p14:nvPr/>
            </p14:nvContentPartPr>
            <p14:xfrm>
              <a:off x="6836591" y="1095321"/>
              <a:ext cx="209520" cy="280440"/>
            </p14:xfrm>
          </p:contentPart>
        </mc:Choice>
        <mc:Fallback>
          <p:pic>
            <p:nvPicPr>
              <p:cNvPr id="91" name="Ink 90">
                <a:extLst>
                  <a:ext uri="{FF2B5EF4-FFF2-40B4-BE49-F238E27FC236}">
                    <a16:creationId xmlns:a16="http://schemas.microsoft.com/office/drawing/2014/main" id="{E7AF3F45-5665-77D2-D07B-EB38FD044952}"/>
                  </a:ext>
                </a:extLst>
              </p:cNvPr>
              <p:cNvPicPr/>
              <p:nvPr/>
            </p:nvPicPr>
            <p:blipFill>
              <a:blip r:embed="rId155"/>
              <a:stretch>
                <a:fillRect/>
              </a:stretch>
            </p:blipFill>
            <p:spPr>
              <a:xfrm>
                <a:off x="6830471" y="1089201"/>
                <a:ext cx="2217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2" name="Ink 91">
                <a:extLst>
                  <a:ext uri="{FF2B5EF4-FFF2-40B4-BE49-F238E27FC236}">
                    <a16:creationId xmlns:a16="http://schemas.microsoft.com/office/drawing/2014/main" id="{182100BB-48FD-6785-FDE8-E6504FCC3900}"/>
                  </a:ext>
                </a:extLst>
              </p14:cNvPr>
              <p14:cNvContentPartPr/>
              <p14:nvPr/>
            </p14:nvContentPartPr>
            <p14:xfrm>
              <a:off x="7117391" y="1033401"/>
              <a:ext cx="125280" cy="282600"/>
            </p14:xfrm>
          </p:contentPart>
        </mc:Choice>
        <mc:Fallback>
          <p:pic>
            <p:nvPicPr>
              <p:cNvPr id="92" name="Ink 91">
                <a:extLst>
                  <a:ext uri="{FF2B5EF4-FFF2-40B4-BE49-F238E27FC236}">
                    <a16:creationId xmlns:a16="http://schemas.microsoft.com/office/drawing/2014/main" id="{182100BB-48FD-6785-FDE8-E6504FCC3900}"/>
                  </a:ext>
                </a:extLst>
              </p:cNvPr>
              <p:cNvPicPr/>
              <p:nvPr/>
            </p:nvPicPr>
            <p:blipFill>
              <a:blip r:embed="rId157"/>
              <a:stretch>
                <a:fillRect/>
              </a:stretch>
            </p:blipFill>
            <p:spPr>
              <a:xfrm>
                <a:off x="7111271" y="1027281"/>
                <a:ext cx="1375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3" name="Ink 92">
                <a:extLst>
                  <a:ext uri="{FF2B5EF4-FFF2-40B4-BE49-F238E27FC236}">
                    <a16:creationId xmlns:a16="http://schemas.microsoft.com/office/drawing/2014/main" id="{55BA57CF-EF15-F0C9-6219-EF4AEAF3D515}"/>
                  </a:ext>
                </a:extLst>
              </p14:cNvPr>
              <p14:cNvContentPartPr/>
              <p14:nvPr/>
            </p14:nvContentPartPr>
            <p14:xfrm>
              <a:off x="5843351" y="271641"/>
              <a:ext cx="2093040" cy="1298520"/>
            </p14:xfrm>
          </p:contentPart>
        </mc:Choice>
        <mc:Fallback>
          <p:pic>
            <p:nvPicPr>
              <p:cNvPr id="93" name="Ink 92">
                <a:extLst>
                  <a:ext uri="{FF2B5EF4-FFF2-40B4-BE49-F238E27FC236}">
                    <a16:creationId xmlns:a16="http://schemas.microsoft.com/office/drawing/2014/main" id="{55BA57CF-EF15-F0C9-6219-EF4AEAF3D515}"/>
                  </a:ext>
                </a:extLst>
              </p:cNvPr>
              <p:cNvPicPr/>
              <p:nvPr/>
            </p:nvPicPr>
            <p:blipFill>
              <a:blip r:embed="rId159"/>
              <a:stretch>
                <a:fillRect/>
              </a:stretch>
            </p:blipFill>
            <p:spPr>
              <a:xfrm>
                <a:off x="5837231" y="265521"/>
                <a:ext cx="2105280" cy="13107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4" name="Ink 93">
                <a:extLst>
                  <a:ext uri="{FF2B5EF4-FFF2-40B4-BE49-F238E27FC236}">
                    <a16:creationId xmlns:a16="http://schemas.microsoft.com/office/drawing/2014/main" id="{4217B44A-2940-865C-D409-9CEEA1CAF379}"/>
                  </a:ext>
                </a:extLst>
              </p14:cNvPr>
              <p14:cNvContentPartPr/>
              <p14:nvPr/>
            </p14:nvContentPartPr>
            <p14:xfrm>
              <a:off x="6371471" y="520761"/>
              <a:ext cx="961200" cy="1157760"/>
            </p14:xfrm>
          </p:contentPart>
        </mc:Choice>
        <mc:Fallback>
          <p:pic>
            <p:nvPicPr>
              <p:cNvPr id="94" name="Ink 93">
                <a:extLst>
                  <a:ext uri="{FF2B5EF4-FFF2-40B4-BE49-F238E27FC236}">
                    <a16:creationId xmlns:a16="http://schemas.microsoft.com/office/drawing/2014/main" id="{4217B44A-2940-865C-D409-9CEEA1CAF379}"/>
                  </a:ext>
                </a:extLst>
              </p:cNvPr>
              <p:cNvPicPr/>
              <p:nvPr/>
            </p:nvPicPr>
            <p:blipFill>
              <a:blip r:embed="rId161"/>
              <a:stretch>
                <a:fillRect/>
              </a:stretch>
            </p:blipFill>
            <p:spPr>
              <a:xfrm>
                <a:off x="6365351" y="514641"/>
                <a:ext cx="973440" cy="1170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A27AAEE4-C28E-6DB7-3172-0B9A05686219}"/>
                  </a:ext>
                </a:extLst>
              </p14:cNvPr>
              <p14:cNvContentPartPr/>
              <p14:nvPr/>
            </p14:nvContentPartPr>
            <p14:xfrm>
              <a:off x="5911031" y="2557641"/>
              <a:ext cx="15840" cy="2520"/>
            </p14:xfrm>
          </p:contentPart>
        </mc:Choice>
        <mc:Fallback>
          <p:pic>
            <p:nvPicPr>
              <p:cNvPr id="96" name="Ink 95">
                <a:extLst>
                  <a:ext uri="{FF2B5EF4-FFF2-40B4-BE49-F238E27FC236}">
                    <a16:creationId xmlns:a16="http://schemas.microsoft.com/office/drawing/2014/main" id="{A27AAEE4-C28E-6DB7-3172-0B9A05686219}"/>
                  </a:ext>
                </a:extLst>
              </p:cNvPr>
              <p:cNvPicPr/>
              <p:nvPr/>
            </p:nvPicPr>
            <p:blipFill>
              <a:blip r:embed="rId163"/>
              <a:stretch>
                <a:fillRect/>
              </a:stretch>
            </p:blipFill>
            <p:spPr>
              <a:xfrm>
                <a:off x="5904911" y="2551521"/>
                <a:ext cx="28080"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7" name="Ink 96">
                <a:extLst>
                  <a:ext uri="{FF2B5EF4-FFF2-40B4-BE49-F238E27FC236}">
                    <a16:creationId xmlns:a16="http://schemas.microsoft.com/office/drawing/2014/main" id="{8FB7305B-A1A0-9FCF-4E0E-8D09C3655293}"/>
                  </a:ext>
                </a:extLst>
              </p14:cNvPr>
              <p14:cNvContentPartPr/>
              <p14:nvPr/>
            </p14:nvContentPartPr>
            <p14:xfrm>
              <a:off x="7801031" y="1637841"/>
              <a:ext cx="11880" cy="11880"/>
            </p14:xfrm>
          </p:contentPart>
        </mc:Choice>
        <mc:Fallback>
          <p:pic>
            <p:nvPicPr>
              <p:cNvPr id="97" name="Ink 96">
                <a:extLst>
                  <a:ext uri="{FF2B5EF4-FFF2-40B4-BE49-F238E27FC236}">
                    <a16:creationId xmlns:a16="http://schemas.microsoft.com/office/drawing/2014/main" id="{8FB7305B-A1A0-9FCF-4E0E-8D09C3655293}"/>
                  </a:ext>
                </a:extLst>
              </p:cNvPr>
              <p:cNvPicPr/>
              <p:nvPr/>
            </p:nvPicPr>
            <p:blipFill>
              <a:blip r:embed="rId165"/>
              <a:stretch>
                <a:fillRect/>
              </a:stretch>
            </p:blipFill>
            <p:spPr>
              <a:xfrm>
                <a:off x="7794911" y="1631721"/>
                <a:ext cx="241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8" name="Ink 97">
                <a:extLst>
                  <a:ext uri="{FF2B5EF4-FFF2-40B4-BE49-F238E27FC236}">
                    <a16:creationId xmlns:a16="http://schemas.microsoft.com/office/drawing/2014/main" id="{678A029E-89DF-5984-E193-7F9FCB4FCBB4}"/>
                  </a:ext>
                </a:extLst>
              </p14:cNvPr>
              <p14:cNvContentPartPr/>
              <p14:nvPr/>
            </p14:nvContentPartPr>
            <p14:xfrm>
              <a:off x="9453431" y="2437041"/>
              <a:ext cx="1577880" cy="184680"/>
            </p14:xfrm>
          </p:contentPart>
        </mc:Choice>
        <mc:Fallback>
          <p:pic>
            <p:nvPicPr>
              <p:cNvPr id="98" name="Ink 97">
                <a:extLst>
                  <a:ext uri="{FF2B5EF4-FFF2-40B4-BE49-F238E27FC236}">
                    <a16:creationId xmlns:a16="http://schemas.microsoft.com/office/drawing/2014/main" id="{678A029E-89DF-5984-E193-7F9FCB4FCBB4}"/>
                  </a:ext>
                </a:extLst>
              </p:cNvPr>
              <p:cNvPicPr/>
              <p:nvPr/>
            </p:nvPicPr>
            <p:blipFill>
              <a:blip r:embed="rId167"/>
              <a:stretch>
                <a:fillRect/>
              </a:stretch>
            </p:blipFill>
            <p:spPr>
              <a:xfrm>
                <a:off x="9447311" y="2430921"/>
                <a:ext cx="15901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9" name="Ink 98">
                <a:extLst>
                  <a:ext uri="{FF2B5EF4-FFF2-40B4-BE49-F238E27FC236}">
                    <a16:creationId xmlns:a16="http://schemas.microsoft.com/office/drawing/2014/main" id="{3D755E59-7378-BF54-1367-5195AD8597EC}"/>
                  </a:ext>
                </a:extLst>
              </p14:cNvPr>
              <p14:cNvContentPartPr/>
              <p14:nvPr/>
            </p14:nvContentPartPr>
            <p14:xfrm>
              <a:off x="10121951" y="2584281"/>
              <a:ext cx="93600" cy="373320"/>
            </p14:xfrm>
          </p:contentPart>
        </mc:Choice>
        <mc:Fallback>
          <p:pic>
            <p:nvPicPr>
              <p:cNvPr id="99" name="Ink 98">
                <a:extLst>
                  <a:ext uri="{FF2B5EF4-FFF2-40B4-BE49-F238E27FC236}">
                    <a16:creationId xmlns:a16="http://schemas.microsoft.com/office/drawing/2014/main" id="{3D755E59-7378-BF54-1367-5195AD8597EC}"/>
                  </a:ext>
                </a:extLst>
              </p:cNvPr>
              <p:cNvPicPr/>
              <p:nvPr/>
            </p:nvPicPr>
            <p:blipFill>
              <a:blip r:embed="rId169"/>
              <a:stretch>
                <a:fillRect/>
              </a:stretch>
            </p:blipFill>
            <p:spPr>
              <a:xfrm>
                <a:off x="10115831" y="2578161"/>
                <a:ext cx="10584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0" name="Ink 99">
                <a:extLst>
                  <a:ext uri="{FF2B5EF4-FFF2-40B4-BE49-F238E27FC236}">
                    <a16:creationId xmlns:a16="http://schemas.microsoft.com/office/drawing/2014/main" id="{E909B77F-1842-CA8D-D378-0089C7903523}"/>
                  </a:ext>
                </a:extLst>
              </p14:cNvPr>
              <p14:cNvContentPartPr/>
              <p14:nvPr/>
            </p14:nvContentPartPr>
            <p14:xfrm>
              <a:off x="10067591" y="2867961"/>
              <a:ext cx="285840" cy="113040"/>
            </p14:xfrm>
          </p:contentPart>
        </mc:Choice>
        <mc:Fallback>
          <p:pic>
            <p:nvPicPr>
              <p:cNvPr id="100" name="Ink 99">
                <a:extLst>
                  <a:ext uri="{FF2B5EF4-FFF2-40B4-BE49-F238E27FC236}">
                    <a16:creationId xmlns:a16="http://schemas.microsoft.com/office/drawing/2014/main" id="{E909B77F-1842-CA8D-D378-0089C7903523}"/>
                  </a:ext>
                </a:extLst>
              </p:cNvPr>
              <p:cNvPicPr/>
              <p:nvPr/>
            </p:nvPicPr>
            <p:blipFill>
              <a:blip r:embed="rId171"/>
              <a:stretch>
                <a:fillRect/>
              </a:stretch>
            </p:blipFill>
            <p:spPr>
              <a:xfrm>
                <a:off x="10061471" y="2861841"/>
                <a:ext cx="2980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1" name="Ink 100">
                <a:extLst>
                  <a:ext uri="{FF2B5EF4-FFF2-40B4-BE49-F238E27FC236}">
                    <a16:creationId xmlns:a16="http://schemas.microsoft.com/office/drawing/2014/main" id="{B28BB1CD-3D73-742C-3421-095A8582BC46}"/>
                  </a:ext>
                </a:extLst>
              </p14:cNvPr>
              <p14:cNvContentPartPr/>
              <p14:nvPr/>
            </p14:nvContentPartPr>
            <p14:xfrm>
              <a:off x="9748991" y="3349641"/>
              <a:ext cx="43560" cy="276480"/>
            </p14:xfrm>
          </p:contentPart>
        </mc:Choice>
        <mc:Fallback>
          <p:pic>
            <p:nvPicPr>
              <p:cNvPr id="101" name="Ink 100">
                <a:extLst>
                  <a:ext uri="{FF2B5EF4-FFF2-40B4-BE49-F238E27FC236}">
                    <a16:creationId xmlns:a16="http://schemas.microsoft.com/office/drawing/2014/main" id="{B28BB1CD-3D73-742C-3421-095A8582BC46}"/>
                  </a:ext>
                </a:extLst>
              </p:cNvPr>
              <p:cNvPicPr/>
              <p:nvPr/>
            </p:nvPicPr>
            <p:blipFill>
              <a:blip r:embed="rId173"/>
              <a:stretch>
                <a:fillRect/>
              </a:stretch>
            </p:blipFill>
            <p:spPr>
              <a:xfrm>
                <a:off x="9742871" y="3343521"/>
                <a:ext cx="558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2" name="Ink 101">
                <a:extLst>
                  <a:ext uri="{FF2B5EF4-FFF2-40B4-BE49-F238E27FC236}">
                    <a16:creationId xmlns:a16="http://schemas.microsoft.com/office/drawing/2014/main" id="{BA566CD0-5094-C8B9-8671-EDD385FFE4BD}"/>
                  </a:ext>
                </a:extLst>
              </p14:cNvPr>
              <p14:cNvContentPartPr/>
              <p14:nvPr/>
            </p14:nvContentPartPr>
            <p14:xfrm>
              <a:off x="9707951" y="3118881"/>
              <a:ext cx="298440" cy="259200"/>
            </p14:xfrm>
          </p:contentPart>
        </mc:Choice>
        <mc:Fallback>
          <p:pic>
            <p:nvPicPr>
              <p:cNvPr id="102" name="Ink 101">
                <a:extLst>
                  <a:ext uri="{FF2B5EF4-FFF2-40B4-BE49-F238E27FC236}">
                    <a16:creationId xmlns:a16="http://schemas.microsoft.com/office/drawing/2014/main" id="{BA566CD0-5094-C8B9-8671-EDD385FFE4BD}"/>
                  </a:ext>
                </a:extLst>
              </p:cNvPr>
              <p:cNvPicPr/>
              <p:nvPr/>
            </p:nvPicPr>
            <p:blipFill>
              <a:blip r:embed="rId175"/>
              <a:stretch>
                <a:fillRect/>
              </a:stretch>
            </p:blipFill>
            <p:spPr>
              <a:xfrm>
                <a:off x="9701831" y="3112761"/>
                <a:ext cx="3106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3" name="Ink 102">
                <a:extLst>
                  <a:ext uri="{FF2B5EF4-FFF2-40B4-BE49-F238E27FC236}">
                    <a16:creationId xmlns:a16="http://schemas.microsoft.com/office/drawing/2014/main" id="{41D4EE3E-D8BC-067D-FD10-6842837C4B76}"/>
                  </a:ext>
                </a:extLst>
              </p14:cNvPr>
              <p14:cNvContentPartPr/>
              <p14:nvPr/>
            </p14:nvContentPartPr>
            <p14:xfrm>
              <a:off x="9948071" y="3348201"/>
              <a:ext cx="217080" cy="193680"/>
            </p14:xfrm>
          </p:contentPart>
        </mc:Choice>
        <mc:Fallback>
          <p:pic>
            <p:nvPicPr>
              <p:cNvPr id="103" name="Ink 102">
                <a:extLst>
                  <a:ext uri="{FF2B5EF4-FFF2-40B4-BE49-F238E27FC236}">
                    <a16:creationId xmlns:a16="http://schemas.microsoft.com/office/drawing/2014/main" id="{41D4EE3E-D8BC-067D-FD10-6842837C4B76}"/>
                  </a:ext>
                </a:extLst>
              </p:cNvPr>
              <p:cNvPicPr/>
              <p:nvPr/>
            </p:nvPicPr>
            <p:blipFill>
              <a:blip r:embed="rId177"/>
              <a:stretch>
                <a:fillRect/>
              </a:stretch>
            </p:blipFill>
            <p:spPr>
              <a:xfrm>
                <a:off x="9941951" y="3342081"/>
                <a:ext cx="2293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294733F2-77A1-C322-FFD2-858ACE4C86FF}"/>
                  </a:ext>
                </a:extLst>
              </p14:cNvPr>
              <p14:cNvContentPartPr/>
              <p14:nvPr/>
            </p14:nvContentPartPr>
            <p14:xfrm>
              <a:off x="10238231" y="3321921"/>
              <a:ext cx="162720" cy="181800"/>
            </p14:xfrm>
          </p:contentPart>
        </mc:Choice>
        <mc:Fallback>
          <p:pic>
            <p:nvPicPr>
              <p:cNvPr id="104" name="Ink 103">
                <a:extLst>
                  <a:ext uri="{FF2B5EF4-FFF2-40B4-BE49-F238E27FC236}">
                    <a16:creationId xmlns:a16="http://schemas.microsoft.com/office/drawing/2014/main" id="{294733F2-77A1-C322-FFD2-858ACE4C86FF}"/>
                  </a:ext>
                </a:extLst>
              </p:cNvPr>
              <p:cNvPicPr/>
              <p:nvPr/>
            </p:nvPicPr>
            <p:blipFill>
              <a:blip r:embed="rId179"/>
              <a:stretch>
                <a:fillRect/>
              </a:stretch>
            </p:blipFill>
            <p:spPr>
              <a:xfrm>
                <a:off x="10232111" y="3315801"/>
                <a:ext cx="1749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5" name="Ink 104">
                <a:extLst>
                  <a:ext uri="{FF2B5EF4-FFF2-40B4-BE49-F238E27FC236}">
                    <a16:creationId xmlns:a16="http://schemas.microsoft.com/office/drawing/2014/main" id="{4B7EF264-205E-36BC-CB59-4497F7509F8A}"/>
                  </a:ext>
                </a:extLst>
              </p14:cNvPr>
              <p14:cNvContentPartPr/>
              <p14:nvPr/>
            </p14:nvContentPartPr>
            <p14:xfrm>
              <a:off x="10506431" y="2848161"/>
              <a:ext cx="1361520" cy="626760"/>
            </p14:xfrm>
          </p:contentPart>
        </mc:Choice>
        <mc:Fallback>
          <p:pic>
            <p:nvPicPr>
              <p:cNvPr id="105" name="Ink 104">
                <a:extLst>
                  <a:ext uri="{FF2B5EF4-FFF2-40B4-BE49-F238E27FC236}">
                    <a16:creationId xmlns:a16="http://schemas.microsoft.com/office/drawing/2014/main" id="{4B7EF264-205E-36BC-CB59-4497F7509F8A}"/>
                  </a:ext>
                </a:extLst>
              </p:cNvPr>
              <p:cNvPicPr/>
              <p:nvPr/>
            </p:nvPicPr>
            <p:blipFill>
              <a:blip r:embed="rId181"/>
              <a:stretch>
                <a:fillRect/>
              </a:stretch>
            </p:blipFill>
            <p:spPr>
              <a:xfrm>
                <a:off x="10500311" y="2842041"/>
                <a:ext cx="1373760" cy="639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7" name="Ink 106">
                <a:extLst>
                  <a:ext uri="{FF2B5EF4-FFF2-40B4-BE49-F238E27FC236}">
                    <a16:creationId xmlns:a16="http://schemas.microsoft.com/office/drawing/2014/main" id="{9785905A-4519-CF8A-3671-0885977E05B0}"/>
                  </a:ext>
                </a:extLst>
              </p14:cNvPr>
              <p14:cNvContentPartPr/>
              <p14:nvPr/>
            </p14:nvContentPartPr>
            <p14:xfrm>
              <a:off x="9641711" y="3949761"/>
              <a:ext cx="52200" cy="195120"/>
            </p14:xfrm>
          </p:contentPart>
        </mc:Choice>
        <mc:Fallback>
          <p:pic>
            <p:nvPicPr>
              <p:cNvPr id="107" name="Ink 106">
                <a:extLst>
                  <a:ext uri="{FF2B5EF4-FFF2-40B4-BE49-F238E27FC236}">
                    <a16:creationId xmlns:a16="http://schemas.microsoft.com/office/drawing/2014/main" id="{9785905A-4519-CF8A-3671-0885977E05B0}"/>
                  </a:ext>
                </a:extLst>
              </p:cNvPr>
              <p:cNvPicPr/>
              <p:nvPr/>
            </p:nvPicPr>
            <p:blipFill>
              <a:blip r:embed="rId183"/>
              <a:stretch>
                <a:fillRect/>
              </a:stretch>
            </p:blipFill>
            <p:spPr>
              <a:xfrm>
                <a:off x="9635591" y="3943641"/>
                <a:ext cx="644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8" name="Ink 107">
                <a:extLst>
                  <a:ext uri="{FF2B5EF4-FFF2-40B4-BE49-F238E27FC236}">
                    <a16:creationId xmlns:a16="http://schemas.microsoft.com/office/drawing/2014/main" id="{C52F5335-C1E2-1BF7-FE60-370BCF22D7E6}"/>
                  </a:ext>
                </a:extLst>
              </p14:cNvPr>
              <p14:cNvContentPartPr/>
              <p14:nvPr/>
            </p14:nvContentPartPr>
            <p14:xfrm>
              <a:off x="9530111" y="3965961"/>
              <a:ext cx="201600" cy="201240"/>
            </p14:xfrm>
          </p:contentPart>
        </mc:Choice>
        <mc:Fallback>
          <p:pic>
            <p:nvPicPr>
              <p:cNvPr id="108" name="Ink 107">
                <a:extLst>
                  <a:ext uri="{FF2B5EF4-FFF2-40B4-BE49-F238E27FC236}">
                    <a16:creationId xmlns:a16="http://schemas.microsoft.com/office/drawing/2014/main" id="{C52F5335-C1E2-1BF7-FE60-370BCF22D7E6}"/>
                  </a:ext>
                </a:extLst>
              </p:cNvPr>
              <p:cNvPicPr/>
              <p:nvPr/>
            </p:nvPicPr>
            <p:blipFill>
              <a:blip r:embed="rId185"/>
              <a:stretch>
                <a:fillRect/>
              </a:stretch>
            </p:blipFill>
            <p:spPr>
              <a:xfrm>
                <a:off x="9523991" y="3959841"/>
                <a:ext cx="2138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9" name="Ink 108">
                <a:extLst>
                  <a:ext uri="{FF2B5EF4-FFF2-40B4-BE49-F238E27FC236}">
                    <a16:creationId xmlns:a16="http://schemas.microsoft.com/office/drawing/2014/main" id="{7A70758E-2DD6-EA75-FC14-880ABA45E4C9}"/>
                  </a:ext>
                </a:extLst>
              </p14:cNvPr>
              <p14:cNvContentPartPr/>
              <p14:nvPr/>
            </p14:nvContentPartPr>
            <p14:xfrm>
              <a:off x="9809471" y="3870561"/>
              <a:ext cx="139680" cy="246600"/>
            </p14:xfrm>
          </p:contentPart>
        </mc:Choice>
        <mc:Fallback>
          <p:pic>
            <p:nvPicPr>
              <p:cNvPr id="109" name="Ink 108">
                <a:extLst>
                  <a:ext uri="{FF2B5EF4-FFF2-40B4-BE49-F238E27FC236}">
                    <a16:creationId xmlns:a16="http://schemas.microsoft.com/office/drawing/2014/main" id="{7A70758E-2DD6-EA75-FC14-880ABA45E4C9}"/>
                  </a:ext>
                </a:extLst>
              </p:cNvPr>
              <p:cNvPicPr/>
              <p:nvPr/>
            </p:nvPicPr>
            <p:blipFill>
              <a:blip r:embed="rId187"/>
              <a:stretch>
                <a:fillRect/>
              </a:stretch>
            </p:blipFill>
            <p:spPr>
              <a:xfrm>
                <a:off x="9803351" y="3864441"/>
                <a:ext cx="1519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0" name="Ink 109">
                <a:extLst>
                  <a:ext uri="{FF2B5EF4-FFF2-40B4-BE49-F238E27FC236}">
                    <a16:creationId xmlns:a16="http://schemas.microsoft.com/office/drawing/2014/main" id="{55A37299-52A4-21F4-1660-2833E3660E39}"/>
                  </a:ext>
                </a:extLst>
              </p14:cNvPr>
              <p14:cNvContentPartPr/>
              <p14:nvPr/>
            </p14:nvContentPartPr>
            <p14:xfrm>
              <a:off x="9814511" y="4004481"/>
              <a:ext cx="146160" cy="24480"/>
            </p14:xfrm>
          </p:contentPart>
        </mc:Choice>
        <mc:Fallback>
          <p:pic>
            <p:nvPicPr>
              <p:cNvPr id="110" name="Ink 109">
                <a:extLst>
                  <a:ext uri="{FF2B5EF4-FFF2-40B4-BE49-F238E27FC236}">
                    <a16:creationId xmlns:a16="http://schemas.microsoft.com/office/drawing/2014/main" id="{55A37299-52A4-21F4-1660-2833E3660E39}"/>
                  </a:ext>
                </a:extLst>
              </p:cNvPr>
              <p:cNvPicPr/>
              <p:nvPr/>
            </p:nvPicPr>
            <p:blipFill>
              <a:blip r:embed="rId189"/>
              <a:stretch>
                <a:fillRect/>
              </a:stretch>
            </p:blipFill>
            <p:spPr>
              <a:xfrm>
                <a:off x="9808391" y="3998361"/>
                <a:ext cx="1584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1" name="Ink 110">
                <a:extLst>
                  <a:ext uri="{FF2B5EF4-FFF2-40B4-BE49-F238E27FC236}">
                    <a16:creationId xmlns:a16="http://schemas.microsoft.com/office/drawing/2014/main" id="{F137B014-7D8D-9A97-A729-F61B9648F804}"/>
                  </a:ext>
                </a:extLst>
              </p14:cNvPr>
              <p14:cNvContentPartPr/>
              <p14:nvPr/>
            </p14:nvContentPartPr>
            <p14:xfrm>
              <a:off x="9624431" y="4282761"/>
              <a:ext cx="198360" cy="223200"/>
            </p14:xfrm>
          </p:contentPart>
        </mc:Choice>
        <mc:Fallback>
          <p:pic>
            <p:nvPicPr>
              <p:cNvPr id="111" name="Ink 110">
                <a:extLst>
                  <a:ext uri="{FF2B5EF4-FFF2-40B4-BE49-F238E27FC236}">
                    <a16:creationId xmlns:a16="http://schemas.microsoft.com/office/drawing/2014/main" id="{F137B014-7D8D-9A97-A729-F61B9648F804}"/>
                  </a:ext>
                </a:extLst>
              </p:cNvPr>
              <p:cNvPicPr/>
              <p:nvPr/>
            </p:nvPicPr>
            <p:blipFill>
              <a:blip r:embed="rId191"/>
              <a:stretch>
                <a:fillRect/>
              </a:stretch>
            </p:blipFill>
            <p:spPr>
              <a:xfrm>
                <a:off x="9618311" y="4276641"/>
                <a:ext cx="2106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2" name="Ink 111">
                <a:extLst>
                  <a:ext uri="{FF2B5EF4-FFF2-40B4-BE49-F238E27FC236}">
                    <a16:creationId xmlns:a16="http://schemas.microsoft.com/office/drawing/2014/main" id="{B25050E0-79E8-CEE5-AA2C-68939D2D6826}"/>
                  </a:ext>
                </a:extLst>
              </p14:cNvPr>
              <p14:cNvContentPartPr/>
              <p14:nvPr/>
            </p14:nvContentPartPr>
            <p14:xfrm>
              <a:off x="9837191" y="4298241"/>
              <a:ext cx="296640" cy="164880"/>
            </p14:xfrm>
          </p:contentPart>
        </mc:Choice>
        <mc:Fallback>
          <p:pic>
            <p:nvPicPr>
              <p:cNvPr id="112" name="Ink 111">
                <a:extLst>
                  <a:ext uri="{FF2B5EF4-FFF2-40B4-BE49-F238E27FC236}">
                    <a16:creationId xmlns:a16="http://schemas.microsoft.com/office/drawing/2014/main" id="{B25050E0-79E8-CEE5-AA2C-68939D2D6826}"/>
                  </a:ext>
                </a:extLst>
              </p:cNvPr>
              <p:cNvPicPr/>
              <p:nvPr/>
            </p:nvPicPr>
            <p:blipFill>
              <a:blip r:embed="rId193"/>
              <a:stretch>
                <a:fillRect/>
              </a:stretch>
            </p:blipFill>
            <p:spPr>
              <a:xfrm>
                <a:off x="9831071" y="4292121"/>
                <a:ext cx="3088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3" name="Ink 112">
                <a:extLst>
                  <a:ext uri="{FF2B5EF4-FFF2-40B4-BE49-F238E27FC236}">
                    <a16:creationId xmlns:a16="http://schemas.microsoft.com/office/drawing/2014/main" id="{BCCCDC43-51EC-0972-293D-D9DBC613C61C}"/>
                  </a:ext>
                </a:extLst>
              </p14:cNvPr>
              <p14:cNvContentPartPr/>
              <p14:nvPr/>
            </p14:nvContentPartPr>
            <p14:xfrm>
              <a:off x="10214471" y="4224801"/>
              <a:ext cx="120240" cy="247320"/>
            </p14:xfrm>
          </p:contentPart>
        </mc:Choice>
        <mc:Fallback>
          <p:pic>
            <p:nvPicPr>
              <p:cNvPr id="113" name="Ink 112">
                <a:extLst>
                  <a:ext uri="{FF2B5EF4-FFF2-40B4-BE49-F238E27FC236}">
                    <a16:creationId xmlns:a16="http://schemas.microsoft.com/office/drawing/2014/main" id="{BCCCDC43-51EC-0972-293D-D9DBC613C61C}"/>
                  </a:ext>
                </a:extLst>
              </p:cNvPr>
              <p:cNvPicPr/>
              <p:nvPr/>
            </p:nvPicPr>
            <p:blipFill>
              <a:blip r:embed="rId195"/>
              <a:stretch>
                <a:fillRect/>
              </a:stretch>
            </p:blipFill>
            <p:spPr>
              <a:xfrm>
                <a:off x="10208351" y="4218681"/>
                <a:ext cx="1324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4" name="Ink 113">
                <a:extLst>
                  <a:ext uri="{FF2B5EF4-FFF2-40B4-BE49-F238E27FC236}">
                    <a16:creationId xmlns:a16="http://schemas.microsoft.com/office/drawing/2014/main" id="{B26F57F5-846D-5674-D17F-0D423B40BD30}"/>
                  </a:ext>
                </a:extLst>
              </p14:cNvPr>
              <p14:cNvContentPartPr/>
              <p14:nvPr/>
            </p14:nvContentPartPr>
            <p14:xfrm>
              <a:off x="10387271" y="4149921"/>
              <a:ext cx="140760" cy="213480"/>
            </p14:xfrm>
          </p:contentPart>
        </mc:Choice>
        <mc:Fallback>
          <p:pic>
            <p:nvPicPr>
              <p:cNvPr id="114" name="Ink 113">
                <a:extLst>
                  <a:ext uri="{FF2B5EF4-FFF2-40B4-BE49-F238E27FC236}">
                    <a16:creationId xmlns:a16="http://schemas.microsoft.com/office/drawing/2014/main" id="{B26F57F5-846D-5674-D17F-0D423B40BD30}"/>
                  </a:ext>
                </a:extLst>
              </p:cNvPr>
              <p:cNvPicPr/>
              <p:nvPr/>
            </p:nvPicPr>
            <p:blipFill>
              <a:blip r:embed="rId197"/>
              <a:stretch>
                <a:fillRect/>
              </a:stretch>
            </p:blipFill>
            <p:spPr>
              <a:xfrm>
                <a:off x="10381151" y="4143801"/>
                <a:ext cx="153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6" name="Ink 115">
                <a:extLst>
                  <a:ext uri="{FF2B5EF4-FFF2-40B4-BE49-F238E27FC236}">
                    <a16:creationId xmlns:a16="http://schemas.microsoft.com/office/drawing/2014/main" id="{27AA6251-591B-DE86-D47E-5441F96204D4}"/>
                  </a:ext>
                </a:extLst>
              </p14:cNvPr>
              <p14:cNvContentPartPr/>
              <p14:nvPr/>
            </p14:nvContentPartPr>
            <p14:xfrm>
              <a:off x="9797231" y="4635921"/>
              <a:ext cx="221760" cy="271080"/>
            </p14:xfrm>
          </p:contentPart>
        </mc:Choice>
        <mc:Fallback>
          <p:pic>
            <p:nvPicPr>
              <p:cNvPr id="116" name="Ink 115">
                <a:extLst>
                  <a:ext uri="{FF2B5EF4-FFF2-40B4-BE49-F238E27FC236}">
                    <a16:creationId xmlns:a16="http://schemas.microsoft.com/office/drawing/2014/main" id="{27AA6251-591B-DE86-D47E-5441F96204D4}"/>
                  </a:ext>
                </a:extLst>
              </p:cNvPr>
              <p:cNvPicPr/>
              <p:nvPr/>
            </p:nvPicPr>
            <p:blipFill>
              <a:blip r:embed="rId199"/>
              <a:stretch>
                <a:fillRect/>
              </a:stretch>
            </p:blipFill>
            <p:spPr>
              <a:xfrm>
                <a:off x="9791111" y="4629801"/>
                <a:ext cx="2340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7" name="Ink 116">
                <a:extLst>
                  <a:ext uri="{FF2B5EF4-FFF2-40B4-BE49-F238E27FC236}">
                    <a16:creationId xmlns:a16="http://schemas.microsoft.com/office/drawing/2014/main" id="{E7C8AE4B-37F3-E9A6-7D6B-D40AC72653C9}"/>
                  </a:ext>
                </a:extLst>
              </p14:cNvPr>
              <p14:cNvContentPartPr/>
              <p14:nvPr/>
            </p14:nvContentPartPr>
            <p14:xfrm>
              <a:off x="10005671" y="4695321"/>
              <a:ext cx="111960" cy="206280"/>
            </p14:xfrm>
          </p:contentPart>
        </mc:Choice>
        <mc:Fallback>
          <p:pic>
            <p:nvPicPr>
              <p:cNvPr id="117" name="Ink 116">
                <a:extLst>
                  <a:ext uri="{FF2B5EF4-FFF2-40B4-BE49-F238E27FC236}">
                    <a16:creationId xmlns:a16="http://schemas.microsoft.com/office/drawing/2014/main" id="{E7C8AE4B-37F3-E9A6-7D6B-D40AC72653C9}"/>
                  </a:ext>
                </a:extLst>
              </p:cNvPr>
              <p:cNvPicPr/>
              <p:nvPr/>
            </p:nvPicPr>
            <p:blipFill>
              <a:blip r:embed="rId201"/>
              <a:stretch>
                <a:fillRect/>
              </a:stretch>
            </p:blipFill>
            <p:spPr>
              <a:xfrm>
                <a:off x="9999551" y="4689201"/>
                <a:ext cx="1242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8" name="Ink 117">
                <a:extLst>
                  <a:ext uri="{FF2B5EF4-FFF2-40B4-BE49-F238E27FC236}">
                    <a16:creationId xmlns:a16="http://schemas.microsoft.com/office/drawing/2014/main" id="{AC29B099-F241-580F-4CEF-5F05F0ABFA5E}"/>
                  </a:ext>
                </a:extLst>
              </p14:cNvPr>
              <p14:cNvContentPartPr/>
              <p14:nvPr/>
            </p14:nvContentPartPr>
            <p14:xfrm>
              <a:off x="10196111" y="4611081"/>
              <a:ext cx="461880" cy="267840"/>
            </p14:xfrm>
          </p:contentPart>
        </mc:Choice>
        <mc:Fallback>
          <p:pic>
            <p:nvPicPr>
              <p:cNvPr id="118" name="Ink 117">
                <a:extLst>
                  <a:ext uri="{FF2B5EF4-FFF2-40B4-BE49-F238E27FC236}">
                    <a16:creationId xmlns:a16="http://schemas.microsoft.com/office/drawing/2014/main" id="{AC29B099-F241-580F-4CEF-5F05F0ABFA5E}"/>
                  </a:ext>
                </a:extLst>
              </p:cNvPr>
              <p:cNvPicPr/>
              <p:nvPr/>
            </p:nvPicPr>
            <p:blipFill>
              <a:blip r:embed="rId203"/>
              <a:stretch>
                <a:fillRect/>
              </a:stretch>
            </p:blipFill>
            <p:spPr>
              <a:xfrm>
                <a:off x="10189991" y="4604961"/>
                <a:ext cx="47412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9" name="Ink 118">
                <a:extLst>
                  <a:ext uri="{FF2B5EF4-FFF2-40B4-BE49-F238E27FC236}">
                    <a16:creationId xmlns:a16="http://schemas.microsoft.com/office/drawing/2014/main" id="{93C82D0E-887F-1270-BE36-DD8C0605F49D}"/>
                  </a:ext>
                </a:extLst>
              </p14:cNvPr>
              <p14:cNvContentPartPr/>
              <p14:nvPr/>
            </p14:nvContentPartPr>
            <p14:xfrm>
              <a:off x="10735391" y="4635561"/>
              <a:ext cx="27720" cy="13680"/>
            </p14:xfrm>
          </p:contentPart>
        </mc:Choice>
        <mc:Fallback>
          <p:pic>
            <p:nvPicPr>
              <p:cNvPr id="119" name="Ink 118">
                <a:extLst>
                  <a:ext uri="{FF2B5EF4-FFF2-40B4-BE49-F238E27FC236}">
                    <a16:creationId xmlns:a16="http://schemas.microsoft.com/office/drawing/2014/main" id="{93C82D0E-887F-1270-BE36-DD8C0605F49D}"/>
                  </a:ext>
                </a:extLst>
              </p:cNvPr>
              <p:cNvPicPr/>
              <p:nvPr/>
            </p:nvPicPr>
            <p:blipFill>
              <a:blip r:embed="rId205"/>
              <a:stretch>
                <a:fillRect/>
              </a:stretch>
            </p:blipFill>
            <p:spPr>
              <a:xfrm>
                <a:off x="10729271" y="4629441"/>
                <a:ext cx="399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0" name="Ink 119">
                <a:extLst>
                  <a:ext uri="{FF2B5EF4-FFF2-40B4-BE49-F238E27FC236}">
                    <a16:creationId xmlns:a16="http://schemas.microsoft.com/office/drawing/2014/main" id="{8E4BA8C5-48A9-29AF-8463-96C8B80192AE}"/>
                  </a:ext>
                </a:extLst>
              </p14:cNvPr>
              <p14:cNvContentPartPr/>
              <p14:nvPr/>
            </p14:nvContentPartPr>
            <p14:xfrm>
              <a:off x="9318791" y="3996921"/>
              <a:ext cx="415080" cy="1067400"/>
            </p14:xfrm>
          </p:contentPart>
        </mc:Choice>
        <mc:Fallback>
          <p:pic>
            <p:nvPicPr>
              <p:cNvPr id="120" name="Ink 119">
                <a:extLst>
                  <a:ext uri="{FF2B5EF4-FFF2-40B4-BE49-F238E27FC236}">
                    <a16:creationId xmlns:a16="http://schemas.microsoft.com/office/drawing/2014/main" id="{8E4BA8C5-48A9-29AF-8463-96C8B80192AE}"/>
                  </a:ext>
                </a:extLst>
              </p:cNvPr>
              <p:cNvPicPr/>
              <p:nvPr/>
            </p:nvPicPr>
            <p:blipFill>
              <a:blip r:embed="rId207"/>
              <a:stretch>
                <a:fillRect/>
              </a:stretch>
            </p:blipFill>
            <p:spPr>
              <a:xfrm>
                <a:off x="9312671" y="3990801"/>
                <a:ext cx="427320" cy="1079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3" name="Ink 122">
                <a:extLst>
                  <a:ext uri="{FF2B5EF4-FFF2-40B4-BE49-F238E27FC236}">
                    <a16:creationId xmlns:a16="http://schemas.microsoft.com/office/drawing/2014/main" id="{D6CDCB49-4C4F-5F9A-DB2B-A1E08F96F6CA}"/>
                  </a:ext>
                </a:extLst>
              </p14:cNvPr>
              <p14:cNvContentPartPr/>
              <p14:nvPr/>
            </p14:nvContentPartPr>
            <p14:xfrm>
              <a:off x="3558431" y="4975401"/>
              <a:ext cx="893160" cy="47880"/>
            </p14:xfrm>
          </p:contentPart>
        </mc:Choice>
        <mc:Fallback>
          <p:pic>
            <p:nvPicPr>
              <p:cNvPr id="123" name="Ink 122">
                <a:extLst>
                  <a:ext uri="{FF2B5EF4-FFF2-40B4-BE49-F238E27FC236}">
                    <a16:creationId xmlns:a16="http://schemas.microsoft.com/office/drawing/2014/main" id="{D6CDCB49-4C4F-5F9A-DB2B-A1E08F96F6CA}"/>
                  </a:ext>
                </a:extLst>
              </p:cNvPr>
              <p:cNvPicPr/>
              <p:nvPr/>
            </p:nvPicPr>
            <p:blipFill>
              <a:blip r:embed="rId209"/>
              <a:stretch>
                <a:fillRect/>
              </a:stretch>
            </p:blipFill>
            <p:spPr>
              <a:xfrm>
                <a:off x="3552311" y="4969281"/>
                <a:ext cx="9054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4" name="Ink 123">
                <a:extLst>
                  <a:ext uri="{FF2B5EF4-FFF2-40B4-BE49-F238E27FC236}">
                    <a16:creationId xmlns:a16="http://schemas.microsoft.com/office/drawing/2014/main" id="{B6DC14B7-F19B-C0B9-8EC4-8726D40A491F}"/>
                  </a:ext>
                </a:extLst>
              </p14:cNvPr>
              <p14:cNvContentPartPr/>
              <p14:nvPr/>
            </p14:nvContentPartPr>
            <p14:xfrm>
              <a:off x="4240631" y="4835001"/>
              <a:ext cx="174600" cy="273600"/>
            </p14:xfrm>
          </p:contentPart>
        </mc:Choice>
        <mc:Fallback>
          <p:pic>
            <p:nvPicPr>
              <p:cNvPr id="124" name="Ink 123">
                <a:extLst>
                  <a:ext uri="{FF2B5EF4-FFF2-40B4-BE49-F238E27FC236}">
                    <a16:creationId xmlns:a16="http://schemas.microsoft.com/office/drawing/2014/main" id="{B6DC14B7-F19B-C0B9-8EC4-8726D40A491F}"/>
                  </a:ext>
                </a:extLst>
              </p:cNvPr>
              <p:cNvPicPr/>
              <p:nvPr/>
            </p:nvPicPr>
            <p:blipFill>
              <a:blip r:embed="rId211"/>
              <a:stretch>
                <a:fillRect/>
              </a:stretch>
            </p:blipFill>
            <p:spPr>
              <a:xfrm>
                <a:off x="4234511" y="4828881"/>
                <a:ext cx="1868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5" name="Ink 124">
                <a:extLst>
                  <a:ext uri="{FF2B5EF4-FFF2-40B4-BE49-F238E27FC236}">
                    <a16:creationId xmlns:a16="http://schemas.microsoft.com/office/drawing/2014/main" id="{AE90B062-EE93-20D4-0956-742BF3921A90}"/>
                  </a:ext>
                </a:extLst>
              </p14:cNvPr>
              <p14:cNvContentPartPr/>
              <p14:nvPr/>
            </p14:nvContentPartPr>
            <p14:xfrm>
              <a:off x="3544031" y="5546001"/>
              <a:ext cx="225360" cy="202320"/>
            </p14:xfrm>
          </p:contentPart>
        </mc:Choice>
        <mc:Fallback>
          <p:pic>
            <p:nvPicPr>
              <p:cNvPr id="125" name="Ink 124">
                <a:extLst>
                  <a:ext uri="{FF2B5EF4-FFF2-40B4-BE49-F238E27FC236}">
                    <a16:creationId xmlns:a16="http://schemas.microsoft.com/office/drawing/2014/main" id="{AE90B062-EE93-20D4-0956-742BF3921A90}"/>
                  </a:ext>
                </a:extLst>
              </p:cNvPr>
              <p:cNvPicPr/>
              <p:nvPr/>
            </p:nvPicPr>
            <p:blipFill>
              <a:blip r:embed="rId213"/>
              <a:stretch>
                <a:fillRect/>
              </a:stretch>
            </p:blipFill>
            <p:spPr>
              <a:xfrm>
                <a:off x="3537911" y="5539881"/>
                <a:ext cx="2376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6" name="Ink 125">
                <a:extLst>
                  <a:ext uri="{FF2B5EF4-FFF2-40B4-BE49-F238E27FC236}">
                    <a16:creationId xmlns:a16="http://schemas.microsoft.com/office/drawing/2014/main" id="{A590F28D-CEAF-82D2-8EF4-4A6A01BEFC1F}"/>
                  </a:ext>
                </a:extLst>
              </p14:cNvPr>
              <p14:cNvContentPartPr/>
              <p14:nvPr/>
            </p14:nvContentPartPr>
            <p14:xfrm>
              <a:off x="3617111" y="5560761"/>
              <a:ext cx="1085040" cy="82080"/>
            </p14:xfrm>
          </p:contentPart>
        </mc:Choice>
        <mc:Fallback>
          <p:pic>
            <p:nvPicPr>
              <p:cNvPr id="126" name="Ink 125">
                <a:extLst>
                  <a:ext uri="{FF2B5EF4-FFF2-40B4-BE49-F238E27FC236}">
                    <a16:creationId xmlns:a16="http://schemas.microsoft.com/office/drawing/2014/main" id="{A590F28D-CEAF-82D2-8EF4-4A6A01BEFC1F}"/>
                  </a:ext>
                </a:extLst>
              </p:cNvPr>
              <p:cNvPicPr/>
              <p:nvPr/>
            </p:nvPicPr>
            <p:blipFill>
              <a:blip r:embed="rId215"/>
              <a:stretch>
                <a:fillRect/>
              </a:stretch>
            </p:blipFill>
            <p:spPr>
              <a:xfrm>
                <a:off x="3610991" y="5554641"/>
                <a:ext cx="10972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7" name="Ink 126">
                <a:extLst>
                  <a:ext uri="{FF2B5EF4-FFF2-40B4-BE49-F238E27FC236}">
                    <a16:creationId xmlns:a16="http://schemas.microsoft.com/office/drawing/2014/main" id="{FA0DEDCC-8A08-D712-44EC-8510FC0D778C}"/>
                  </a:ext>
                </a:extLst>
              </p14:cNvPr>
              <p14:cNvContentPartPr/>
              <p14:nvPr/>
            </p14:nvContentPartPr>
            <p14:xfrm>
              <a:off x="4981511" y="5819241"/>
              <a:ext cx="280800" cy="384480"/>
            </p14:xfrm>
          </p:contentPart>
        </mc:Choice>
        <mc:Fallback>
          <p:pic>
            <p:nvPicPr>
              <p:cNvPr id="127" name="Ink 126">
                <a:extLst>
                  <a:ext uri="{FF2B5EF4-FFF2-40B4-BE49-F238E27FC236}">
                    <a16:creationId xmlns:a16="http://schemas.microsoft.com/office/drawing/2014/main" id="{FA0DEDCC-8A08-D712-44EC-8510FC0D778C}"/>
                  </a:ext>
                </a:extLst>
              </p:cNvPr>
              <p:cNvPicPr/>
              <p:nvPr/>
            </p:nvPicPr>
            <p:blipFill>
              <a:blip r:embed="rId217"/>
              <a:stretch>
                <a:fillRect/>
              </a:stretch>
            </p:blipFill>
            <p:spPr>
              <a:xfrm>
                <a:off x="4975391" y="5813121"/>
                <a:ext cx="29304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8" name="Ink 127">
                <a:extLst>
                  <a:ext uri="{FF2B5EF4-FFF2-40B4-BE49-F238E27FC236}">
                    <a16:creationId xmlns:a16="http://schemas.microsoft.com/office/drawing/2014/main" id="{E1073266-F3E2-8AC6-9062-461723B9DA87}"/>
                  </a:ext>
                </a:extLst>
              </p14:cNvPr>
              <p14:cNvContentPartPr/>
              <p14:nvPr/>
            </p14:nvContentPartPr>
            <p14:xfrm>
              <a:off x="5325671" y="5962161"/>
              <a:ext cx="119880" cy="163440"/>
            </p14:xfrm>
          </p:contentPart>
        </mc:Choice>
        <mc:Fallback>
          <p:pic>
            <p:nvPicPr>
              <p:cNvPr id="128" name="Ink 127">
                <a:extLst>
                  <a:ext uri="{FF2B5EF4-FFF2-40B4-BE49-F238E27FC236}">
                    <a16:creationId xmlns:a16="http://schemas.microsoft.com/office/drawing/2014/main" id="{E1073266-F3E2-8AC6-9062-461723B9DA87}"/>
                  </a:ext>
                </a:extLst>
              </p:cNvPr>
              <p:cNvPicPr/>
              <p:nvPr/>
            </p:nvPicPr>
            <p:blipFill>
              <a:blip r:embed="rId219"/>
              <a:stretch>
                <a:fillRect/>
              </a:stretch>
            </p:blipFill>
            <p:spPr>
              <a:xfrm>
                <a:off x="5319551" y="5956041"/>
                <a:ext cx="1321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9" name="Ink 128">
                <a:extLst>
                  <a:ext uri="{FF2B5EF4-FFF2-40B4-BE49-F238E27FC236}">
                    <a16:creationId xmlns:a16="http://schemas.microsoft.com/office/drawing/2014/main" id="{B6CE6A9F-FAF5-DAC8-0D5D-613E184770E9}"/>
                  </a:ext>
                </a:extLst>
              </p14:cNvPr>
              <p14:cNvContentPartPr/>
              <p14:nvPr/>
            </p14:nvContentPartPr>
            <p14:xfrm>
              <a:off x="5521151" y="5873961"/>
              <a:ext cx="171000" cy="222120"/>
            </p14:xfrm>
          </p:contentPart>
        </mc:Choice>
        <mc:Fallback>
          <p:pic>
            <p:nvPicPr>
              <p:cNvPr id="129" name="Ink 128">
                <a:extLst>
                  <a:ext uri="{FF2B5EF4-FFF2-40B4-BE49-F238E27FC236}">
                    <a16:creationId xmlns:a16="http://schemas.microsoft.com/office/drawing/2014/main" id="{B6CE6A9F-FAF5-DAC8-0D5D-613E184770E9}"/>
                  </a:ext>
                </a:extLst>
              </p:cNvPr>
              <p:cNvPicPr/>
              <p:nvPr/>
            </p:nvPicPr>
            <p:blipFill>
              <a:blip r:embed="rId221"/>
              <a:stretch>
                <a:fillRect/>
              </a:stretch>
            </p:blipFill>
            <p:spPr>
              <a:xfrm>
                <a:off x="5515031" y="5867841"/>
                <a:ext cx="1832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0" name="Ink 129">
                <a:extLst>
                  <a:ext uri="{FF2B5EF4-FFF2-40B4-BE49-F238E27FC236}">
                    <a16:creationId xmlns:a16="http://schemas.microsoft.com/office/drawing/2014/main" id="{33452DB0-1CCB-83ED-0B2F-C874BFD11E07}"/>
                  </a:ext>
                </a:extLst>
              </p14:cNvPr>
              <p14:cNvContentPartPr/>
              <p14:nvPr/>
            </p14:nvContentPartPr>
            <p14:xfrm>
              <a:off x="5665511" y="5789361"/>
              <a:ext cx="141480" cy="246240"/>
            </p14:xfrm>
          </p:contentPart>
        </mc:Choice>
        <mc:Fallback>
          <p:pic>
            <p:nvPicPr>
              <p:cNvPr id="130" name="Ink 129">
                <a:extLst>
                  <a:ext uri="{FF2B5EF4-FFF2-40B4-BE49-F238E27FC236}">
                    <a16:creationId xmlns:a16="http://schemas.microsoft.com/office/drawing/2014/main" id="{33452DB0-1CCB-83ED-0B2F-C874BFD11E07}"/>
                  </a:ext>
                </a:extLst>
              </p:cNvPr>
              <p:cNvPicPr/>
              <p:nvPr/>
            </p:nvPicPr>
            <p:blipFill>
              <a:blip r:embed="rId223"/>
              <a:stretch>
                <a:fillRect/>
              </a:stretch>
            </p:blipFill>
            <p:spPr>
              <a:xfrm>
                <a:off x="5659391" y="5783241"/>
                <a:ext cx="1537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1" name="Ink 130">
                <a:extLst>
                  <a:ext uri="{FF2B5EF4-FFF2-40B4-BE49-F238E27FC236}">
                    <a16:creationId xmlns:a16="http://schemas.microsoft.com/office/drawing/2014/main" id="{589EA74E-AA2A-AB57-1BBA-849B335B51B5}"/>
                  </a:ext>
                </a:extLst>
              </p14:cNvPr>
              <p14:cNvContentPartPr/>
              <p14:nvPr/>
            </p14:nvContentPartPr>
            <p14:xfrm>
              <a:off x="5648951" y="5876121"/>
              <a:ext cx="110160" cy="3960"/>
            </p14:xfrm>
          </p:contentPart>
        </mc:Choice>
        <mc:Fallback>
          <p:pic>
            <p:nvPicPr>
              <p:cNvPr id="131" name="Ink 130">
                <a:extLst>
                  <a:ext uri="{FF2B5EF4-FFF2-40B4-BE49-F238E27FC236}">
                    <a16:creationId xmlns:a16="http://schemas.microsoft.com/office/drawing/2014/main" id="{589EA74E-AA2A-AB57-1BBA-849B335B51B5}"/>
                  </a:ext>
                </a:extLst>
              </p:cNvPr>
              <p:cNvPicPr/>
              <p:nvPr/>
            </p:nvPicPr>
            <p:blipFill>
              <a:blip r:embed="rId225"/>
              <a:stretch>
                <a:fillRect/>
              </a:stretch>
            </p:blipFill>
            <p:spPr>
              <a:xfrm>
                <a:off x="5642831" y="5870001"/>
                <a:ext cx="12240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2" name="Ink 131">
                <a:extLst>
                  <a:ext uri="{FF2B5EF4-FFF2-40B4-BE49-F238E27FC236}">
                    <a16:creationId xmlns:a16="http://schemas.microsoft.com/office/drawing/2014/main" id="{C66FC429-0F96-2BDC-DBF5-1E8F01C4F10D}"/>
                  </a:ext>
                </a:extLst>
              </p14:cNvPr>
              <p14:cNvContentPartPr/>
              <p14:nvPr/>
            </p14:nvContentPartPr>
            <p14:xfrm>
              <a:off x="4820231" y="6097881"/>
              <a:ext cx="1141920" cy="238320"/>
            </p14:xfrm>
          </p:contentPart>
        </mc:Choice>
        <mc:Fallback>
          <p:pic>
            <p:nvPicPr>
              <p:cNvPr id="132" name="Ink 131">
                <a:extLst>
                  <a:ext uri="{FF2B5EF4-FFF2-40B4-BE49-F238E27FC236}">
                    <a16:creationId xmlns:a16="http://schemas.microsoft.com/office/drawing/2014/main" id="{C66FC429-0F96-2BDC-DBF5-1E8F01C4F10D}"/>
                  </a:ext>
                </a:extLst>
              </p:cNvPr>
              <p:cNvPicPr/>
              <p:nvPr/>
            </p:nvPicPr>
            <p:blipFill>
              <a:blip r:embed="rId227"/>
              <a:stretch>
                <a:fillRect/>
              </a:stretch>
            </p:blipFill>
            <p:spPr>
              <a:xfrm>
                <a:off x="4814111" y="6091761"/>
                <a:ext cx="11541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6" name="Ink 135">
                <a:extLst>
                  <a:ext uri="{FF2B5EF4-FFF2-40B4-BE49-F238E27FC236}">
                    <a16:creationId xmlns:a16="http://schemas.microsoft.com/office/drawing/2014/main" id="{93F6EF50-EE3B-5B1B-0C15-EF1A8AA59DDC}"/>
                  </a:ext>
                </a:extLst>
              </p14:cNvPr>
              <p14:cNvContentPartPr/>
              <p14:nvPr/>
            </p14:nvContentPartPr>
            <p14:xfrm>
              <a:off x="2793071" y="955281"/>
              <a:ext cx="270360" cy="320400"/>
            </p14:xfrm>
          </p:contentPart>
        </mc:Choice>
        <mc:Fallback>
          <p:pic>
            <p:nvPicPr>
              <p:cNvPr id="136" name="Ink 135">
                <a:extLst>
                  <a:ext uri="{FF2B5EF4-FFF2-40B4-BE49-F238E27FC236}">
                    <a16:creationId xmlns:a16="http://schemas.microsoft.com/office/drawing/2014/main" id="{93F6EF50-EE3B-5B1B-0C15-EF1A8AA59DDC}"/>
                  </a:ext>
                </a:extLst>
              </p:cNvPr>
              <p:cNvPicPr/>
              <p:nvPr/>
            </p:nvPicPr>
            <p:blipFill>
              <a:blip r:embed="rId229"/>
              <a:stretch>
                <a:fillRect/>
              </a:stretch>
            </p:blipFill>
            <p:spPr>
              <a:xfrm>
                <a:off x="2786951" y="949161"/>
                <a:ext cx="282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7" name="Ink 136">
                <a:extLst>
                  <a:ext uri="{FF2B5EF4-FFF2-40B4-BE49-F238E27FC236}">
                    <a16:creationId xmlns:a16="http://schemas.microsoft.com/office/drawing/2014/main" id="{330DCAAA-E928-175D-A620-A2FC63638A43}"/>
                  </a:ext>
                </a:extLst>
              </p14:cNvPr>
              <p14:cNvContentPartPr/>
              <p14:nvPr/>
            </p14:nvContentPartPr>
            <p14:xfrm>
              <a:off x="3108431" y="923241"/>
              <a:ext cx="250920" cy="282240"/>
            </p14:xfrm>
          </p:contentPart>
        </mc:Choice>
        <mc:Fallback>
          <p:pic>
            <p:nvPicPr>
              <p:cNvPr id="137" name="Ink 136">
                <a:extLst>
                  <a:ext uri="{FF2B5EF4-FFF2-40B4-BE49-F238E27FC236}">
                    <a16:creationId xmlns:a16="http://schemas.microsoft.com/office/drawing/2014/main" id="{330DCAAA-E928-175D-A620-A2FC63638A43}"/>
                  </a:ext>
                </a:extLst>
              </p:cNvPr>
              <p:cNvPicPr/>
              <p:nvPr/>
            </p:nvPicPr>
            <p:blipFill>
              <a:blip r:embed="rId231"/>
              <a:stretch>
                <a:fillRect/>
              </a:stretch>
            </p:blipFill>
            <p:spPr>
              <a:xfrm>
                <a:off x="3102311" y="917121"/>
                <a:ext cx="2631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8" name="Ink 137">
                <a:extLst>
                  <a:ext uri="{FF2B5EF4-FFF2-40B4-BE49-F238E27FC236}">
                    <a16:creationId xmlns:a16="http://schemas.microsoft.com/office/drawing/2014/main" id="{9E44E56F-2792-1DC9-FAFF-BC670B5196E7}"/>
                  </a:ext>
                </a:extLst>
              </p14:cNvPr>
              <p14:cNvContentPartPr/>
              <p14:nvPr/>
            </p14:nvContentPartPr>
            <p14:xfrm>
              <a:off x="3441431" y="862041"/>
              <a:ext cx="231480" cy="288720"/>
            </p14:xfrm>
          </p:contentPart>
        </mc:Choice>
        <mc:Fallback>
          <p:pic>
            <p:nvPicPr>
              <p:cNvPr id="138" name="Ink 137">
                <a:extLst>
                  <a:ext uri="{FF2B5EF4-FFF2-40B4-BE49-F238E27FC236}">
                    <a16:creationId xmlns:a16="http://schemas.microsoft.com/office/drawing/2014/main" id="{9E44E56F-2792-1DC9-FAFF-BC670B5196E7}"/>
                  </a:ext>
                </a:extLst>
              </p:cNvPr>
              <p:cNvPicPr/>
              <p:nvPr/>
            </p:nvPicPr>
            <p:blipFill>
              <a:blip r:embed="rId233"/>
              <a:stretch>
                <a:fillRect/>
              </a:stretch>
            </p:blipFill>
            <p:spPr>
              <a:xfrm>
                <a:off x="3435311" y="855921"/>
                <a:ext cx="24372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9" name="Ink 138">
                <a:extLst>
                  <a:ext uri="{FF2B5EF4-FFF2-40B4-BE49-F238E27FC236}">
                    <a16:creationId xmlns:a16="http://schemas.microsoft.com/office/drawing/2014/main" id="{36E87F5B-96AA-A3F8-DF64-13BAFB00FF99}"/>
                  </a:ext>
                </a:extLst>
              </p14:cNvPr>
              <p14:cNvContentPartPr/>
              <p14:nvPr/>
            </p14:nvContentPartPr>
            <p14:xfrm>
              <a:off x="2540711" y="873921"/>
              <a:ext cx="1403280" cy="788400"/>
            </p14:xfrm>
          </p:contentPart>
        </mc:Choice>
        <mc:Fallback>
          <p:pic>
            <p:nvPicPr>
              <p:cNvPr id="139" name="Ink 138">
                <a:extLst>
                  <a:ext uri="{FF2B5EF4-FFF2-40B4-BE49-F238E27FC236}">
                    <a16:creationId xmlns:a16="http://schemas.microsoft.com/office/drawing/2014/main" id="{36E87F5B-96AA-A3F8-DF64-13BAFB00FF99}"/>
                  </a:ext>
                </a:extLst>
              </p:cNvPr>
              <p:cNvPicPr/>
              <p:nvPr/>
            </p:nvPicPr>
            <p:blipFill>
              <a:blip r:embed="rId235"/>
              <a:stretch>
                <a:fillRect/>
              </a:stretch>
            </p:blipFill>
            <p:spPr>
              <a:xfrm>
                <a:off x="2534591" y="867801"/>
                <a:ext cx="1415520" cy="8006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0" name="Ink 139">
                <a:extLst>
                  <a:ext uri="{FF2B5EF4-FFF2-40B4-BE49-F238E27FC236}">
                    <a16:creationId xmlns:a16="http://schemas.microsoft.com/office/drawing/2014/main" id="{E0F266C8-27DE-0B9E-3B36-C31F21A87BFF}"/>
                  </a:ext>
                </a:extLst>
              </p14:cNvPr>
              <p14:cNvContentPartPr/>
              <p14:nvPr/>
            </p14:nvContentPartPr>
            <p14:xfrm>
              <a:off x="2314271" y="583761"/>
              <a:ext cx="1866960" cy="892800"/>
            </p14:xfrm>
          </p:contentPart>
        </mc:Choice>
        <mc:Fallback>
          <p:pic>
            <p:nvPicPr>
              <p:cNvPr id="140" name="Ink 139">
                <a:extLst>
                  <a:ext uri="{FF2B5EF4-FFF2-40B4-BE49-F238E27FC236}">
                    <a16:creationId xmlns:a16="http://schemas.microsoft.com/office/drawing/2014/main" id="{E0F266C8-27DE-0B9E-3B36-C31F21A87BFF}"/>
                  </a:ext>
                </a:extLst>
              </p:cNvPr>
              <p:cNvPicPr/>
              <p:nvPr/>
            </p:nvPicPr>
            <p:blipFill>
              <a:blip r:embed="rId237"/>
              <a:stretch>
                <a:fillRect/>
              </a:stretch>
            </p:blipFill>
            <p:spPr>
              <a:xfrm>
                <a:off x="2308151" y="577641"/>
                <a:ext cx="1879200" cy="9050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1" name="Ink 140">
                <a:extLst>
                  <a:ext uri="{FF2B5EF4-FFF2-40B4-BE49-F238E27FC236}">
                    <a16:creationId xmlns:a16="http://schemas.microsoft.com/office/drawing/2014/main" id="{10CDD5CA-14F7-4B10-ED7A-EEDA38ACDFC2}"/>
                  </a:ext>
                </a:extLst>
              </p14:cNvPr>
              <p14:cNvContentPartPr/>
              <p14:nvPr/>
            </p14:nvContentPartPr>
            <p14:xfrm>
              <a:off x="4364471" y="773481"/>
              <a:ext cx="324360" cy="279360"/>
            </p14:xfrm>
          </p:contentPart>
        </mc:Choice>
        <mc:Fallback>
          <p:pic>
            <p:nvPicPr>
              <p:cNvPr id="141" name="Ink 140">
                <a:extLst>
                  <a:ext uri="{FF2B5EF4-FFF2-40B4-BE49-F238E27FC236}">
                    <a16:creationId xmlns:a16="http://schemas.microsoft.com/office/drawing/2014/main" id="{10CDD5CA-14F7-4B10-ED7A-EEDA38ACDFC2}"/>
                  </a:ext>
                </a:extLst>
              </p:cNvPr>
              <p:cNvPicPr/>
              <p:nvPr/>
            </p:nvPicPr>
            <p:blipFill>
              <a:blip r:embed="rId239"/>
              <a:stretch>
                <a:fillRect/>
              </a:stretch>
            </p:blipFill>
            <p:spPr>
              <a:xfrm>
                <a:off x="4358351" y="767361"/>
                <a:ext cx="33660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2" name="Ink 141">
                <a:extLst>
                  <a:ext uri="{FF2B5EF4-FFF2-40B4-BE49-F238E27FC236}">
                    <a16:creationId xmlns:a16="http://schemas.microsoft.com/office/drawing/2014/main" id="{89F04B20-1F63-F2E0-8149-03D6DBE0095D}"/>
                  </a:ext>
                </a:extLst>
              </p14:cNvPr>
              <p14:cNvContentPartPr/>
              <p14:nvPr/>
            </p14:nvContentPartPr>
            <p14:xfrm>
              <a:off x="4402991" y="710121"/>
              <a:ext cx="256320" cy="453960"/>
            </p14:xfrm>
          </p:contentPart>
        </mc:Choice>
        <mc:Fallback>
          <p:pic>
            <p:nvPicPr>
              <p:cNvPr id="142" name="Ink 141">
                <a:extLst>
                  <a:ext uri="{FF2B5EF4-FFF2-40B4-BE49-F238E27FC236}">
                    <a16:creationId xmlns:a16="http://schemas.microsoft.com/office/drawing/2014/main" id="{89F04B20-1F63-F2E0-8149-03D6DBE0095D}"/>
                  </a:ext>
                </a:extLst>
              </p:cNvPr>
              <p:cNvPicPr/>
              <p:nvPr/>
            </p:nvPicPr>
            <p:blipFill>
              <a:blip r:embed="rId241"/>
              <a:stretch>
                <a:fillRect/>
              </a:stretch>
            </p:blipFill>
            <p:spPr>
              <a:xfrm>
                <a:off x="4396871" y="704001"/>
                <a:ext cx="26856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3" name="Ink 142">
                <a:extLst>
                  <a:ext uri="{FF2B5EF4-FFF2-40B4-BE49-F238E27FC236}">
                    <a16:creationId xmlns:a16="http://schemas.microsoft.com/office/drawing/2014/main" id="{CF9D1BB8-F60A-D051-DD49-CDE311A1C62F}"/>
                  </a:ext>
                </a:extLst>
              </p14:cNvPr>
              <p14:cNvContentPartPr/>
              <p14:nvPr/>
            </p14:nvContentPartPr>
            <p14:xfrm>
              <a:off x="4919591" y="792921"/>
              <a:ext cx="225720" cy="136440"/>
            </p14:xfrm>
          </p:contentPart>
        </mc:Choice>
        <mc:Fallback>
          <p:pic>
            <p:nvPicPr>
              <p:cNvPr id="143" name="Ink 142">
                <a:extLst>
                  <a:ext uri="{FF2B5EF4-FFF2-40B4-BE49-F238E27FC236}">
                    <a16:creationId xmlns:a16="http://schemas.microsoft.com/office/drawing/2014/main" id="{CF9D1BB8-F60A-D051-DD49-CDE311A1C62F}"/>
                  </a:ext>
                </a:extLst>
              </p:cNvPr>
              <p:cNvPicPr/>
              <p:nvPr/>
            </p:nvPicPr>
            <p:blipFill>
              <a:blip r:embed="rId243"/>
              <a:stretch>
                <a:fillRect/>
              </a:stretch>
            </p:blipFill>
            <p:spPr>
              <a:xfrm>
                <a:off x="4913471" y="786801"/>
                <a:ext cx="2379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4" name="Ink 143">
                <a:extLst>
                  <a:ext uri="{FF2B5EF4-FFF2-40B4-BE49-F238E27FC236}">
                    <a16:creationId xmlns:a16="http://schemas.microsoft.com/office/drawing/2014/main" id="{CB288A73-2721-3E89-726C-4D11CA8C97AB}"/>
                  </a:ext>
                </a:extLst>
              </p14:cNvPr>
              <p14:cNvContentPartPr/>
              <p14:nvPr/>
            </p14:nvContentPartPr>
            <p14:xfrm>
              <a:off x="4941551" y="619041"/>
              <a:ext cx="64440" cy="86400"/>
            </p14:xfrm>
          </p:contentPart>
        </mc:Choice>
        <mc:Fallback>
          <p:pic>
            <p:nvPicPr>
              <p:cNvPr id="144" name="Ink 143">
                <a:extLst>
                  <a:ext uri="{FF2B5EF4-FFF2-40B4-BE49-F238E27FC236}">
                    <a16:creationId xmlns:a16="http://schemas.microsoft.com/office/drawing/2014/main" id="{CB288A73-2721-3E89-726C-4D11CA8C97AB}"/>
                  </a:ext>
                </a:extLst>
              </p:cNvPr>
              <p:cNvPicPr/>
              <p:nvPr/>
            </p:nvPicPr>
            <p:blipFill>
              <a:blip r:embed="rId245"/>
              <a:stretch>
                <a:fillRect/>
              </a:stretch>
            </p:blipFill>
            <p:spPr>
              <a:xfrm>
                <a:off x="4935431" y="612921"/>
                <a:ext cx="766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5" name="Ink 144">
                <a:extLst>
                  <a:ext uri="{FF2B5EF4-FFF2-40B4-BE49-F238E27FC236}">
                    <a16:creationId xmlns:a16="http://schemas.microsoft.com/office/drawing/2014/main" id="{48150847-DF61-E1D9-6085-4E8812A69EA1}"/>
                  </a:ext>
                </a:extLst>
              </p14:cNvPr>
              <p14:cNvContentPartPr/>
              <p14:nvPr/>
            </p14:nvContentPartPr>
            <p14:xfrm>
              <a:off x="5148911" y="612561"/>
              <a:ext cx="80640" cy="92520"/>
            </p14:xfrm>
          </p:contentPart>
        </mc:Choice>
        <mc:Fallback>
          <p:pic>
            <p:nvPicPr>
              <p:cNvPr id="145" name="Ink 144">
                <a:extLst>
                  <a:ext uri="{FF2B5EF4-FFF2-40B4-BE49-F238E27FC236}">
                    <a16:creationId xmlns:a16="http://schemas.microsoft.com/office/drawing/2014/main" id="{48150847-DF61-E1D9-6085-4E8812A69EA1}"/>
                  </a:ext>
                </a:extLst>
              </p:cNvPr>
              <p:cNvPicPr/>
              <p:nvPr/>
            </p:nvPicPr>
            <p:blipFill>
              <a:blip r:embed="rId247"/>
              <a:stretch>
                <a:fillRect/>
              </a:stretch>
            </p:blipFill>
            <p:spPr>
              <a:xfrm>
                <a:off x="5142791" y="606441"/>
                <a:ext cx="928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6" name="Ink 145">
                <a:extLst>
                  <a:ext uri="{FF2B5EF4-FFF2-40B4-BE49-F238E27FC236}">
                    <a16:creationId xmlns:a16="http://schemas.microsoft.com/office/drawing/2014/main" id="{AA261795-A64D-F784-92F2-5997B7BE4F71}"/>
                  </a:ext>
                </a:extLst>
              </p14:cNvPr>
              <p14:cNvContentPartPr/>
              <p14:nvPr/>
            </p14:nvContentPartPr>
            <p14:xfrm>
              <a:off x="4855871" y="432201"/>
              <a:ext cx="568440" cy="628920"/>
            </p14:xfrm>
          </p:contentPart>
        </mc:Choice>
        <mc:Fallback>
          <p:pic>
            <p:nvPicPr>
              <p:cNvPr id="146" name="Ink 145">
                <a:extLst>
                  <a:ext uri="{FF2B5EF4-FFF2-40B4-BE49-F238E27FC236}">
                    <a16:creationId xmlns:a16="http://schemas.microsoft.com/office/drawing/2014/main" id="{AA261795-A64D-F784-92F2-5997B7BE4F71}"/>
                  </a:ext>
                </a:extLst>
              </p:cNvPr>
              <p:cNvPicPr/>
              <p:nvPr/>
            </p:nvPicPr>
            <p:blipFill>
              <a:blip r:embed="rId249"/>
              <a:stretch>
                <a:fillRect/>
              </a:stretch>
            </p:blipFill>
            <p:spPr>
              <a:xfrm>
                <a:off x="4849751" y="426081"/>
                <a:ext cx="58068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8" name="Ink 157">
                <a:extLst>
                  <a:ext uri="{FF2B5EF4-FFF2-40B4-BE49-F238E27FC236}">
                    <a16:creationId xmlns:a16="http://schemas.microsoft.com/office/drawing/2014/main" id="{9D5FF344-B370-B76D-70DE-80B222961C53}"/>
                  </a:ext>
                </a:extLst>
              </p14:cNvPr>
              <p14:cNvContentPartPr/>
              <p14:nvPr/>
            </p14:nvContentPartPr>
            <p14:xfrm>
              <a:off x="8877431" y="1504281"/>
              <a:ext cx="2639880" cy="1232640"/>
            </p14:xfrm>
          </p:contentPart>
        </mc:Choice>
        <mc:Fallback>
          <p:pic>
            <p:nvPicPr>
              <p:cNvPr id="158" name="Ink 157">
                <a:extLst>
                  <a:ext uri="{FF2B5EF4-FFF2-40B4-BE49-F238E27FC236}">
                    <a16:creationId xmlns:a16="http://schemas.microsoft.com/office/drawing/2014/main" id="{9D5FF344-B370-B76D-70DE-80B222961C53}"/>
                  </a:ext>
                </a:extLst>
              </p:cNvPr>
              <p:cNvPicPr/>
              <p:nvPr/>
            </p:nvPicPr>
            <p:blipFill>
              <a:blip r:embed="rId251"/>
              <a:stretch>
                <a:fillRect/>
              </a:stretch>
            </p:blipFill>
            <p:spPr>
              <a:xfrm>
                <a:off x="8871311" y="1498161"/>
                <a:ext cx="2652120" cy="1244880"/>
              </a:xfrm>
              <a:prstGeom prst="rect">
                <a:avLst/>
              </a:prstGeom>
            </p:spPr>
          </p:pic>
        </mc:Fallback>
      </mc:AlternateContent>
      <p:grpSp>
        <p:nvGrpSpPr>
          <p:cNvPr id="161" name="Group 160">
            <a:extLst>
              <a:ext uri="{FF2B5EF4-FFF2-40B4-BE49-F238E27FC236}">
                <a16:creationId xmlns:a16="http://schemas.microsoft.com/office/drawing/2014/main" id="{496D49E6-C74D-1A34-6D23-01BA5A11B4FA}"/>
              </a:ext>
            </a:extLst>
          </p:cNvPr>
          <p:cNvGrpSpPr/>
          <p:nvPr/>
        </p:nvGrpSpPr>
        <p:grpSpPr>
          <a:xfrm>
            <a:off x="3171431" y="1582041"/>
            <a:ext cx="1534680" cy="855720"/>
            <a:chOff x="3171431" y="1582041"/>
            <a:chExt cx="1534680" cy="855720"/>
          </a:xfrm>
        </p:grpSpPr>
        <mc:AlternateContent xmlns:mc="http://schemas.openxmlformats.org/markup-compatibility/2006">
          <mc:Choice xmlns:p14="http://schemas.microsoft.com/office/powerpoint/2010/main" Requires="p14">
            <p:contentPart p14:bwMode="auto" r:id="rId252">
              <p14:nvContentPartPr>
                <p14:cNvPr id="148" name="Ink 147">
                  <a:extLst>
                    <a:ext uri="{FF2B5EF4-FFF2-40B4-BE49-F238E27FC236}">
                      <a16:creationId xmlns:a16="http://schemas.microsoft.com/office/drawing/2014/main" id="{FF2EBA46-B79E-4A9F-A2F9-279A40B282FF}"/>
                    </a:ext>
                  </a:extLst>
                </p14:cNvPr>
                <p14:cNvContentPartPr/>
                <p14:nvPr/>
              </p14:nvContentPartPr>
              <p14:xfrm>
                <a:off x="3395711" y="1807041"/>
                <a:ext cx="227520" cy="344520"/>
              </p14:xfrm>
            </p:contentPart>
          </mc:Choice>
          <mc:Fallback>
            <p:pic>
              <p:nvPicPr>
                <p:cNvPr id="148" name="Ink 147">
                  <a:extLst>
                    <a:ext uri="{FF2B5EF4-FFF2-40B4-BE49-F238E27FC236}">
                      <a16:creationId xmlns:a16="http://schemas.microsoft.com/office/drawing/2014/main" id="{FF2EBA46-B79E-4A9F-A2F9-279A40B282FF}"/>
                    </a:ext>
                  </a:extLst>
                </p:cNvPr>
                <p:cNvPicPr/>
                <p:nvPr/>
              </p:nvPicPr>
              <p:blipFill>
                <a:blip r:embed="rId253"/>
                <a:stretch>
                  <a:fillRect/>
                </a:stretch>
              </p:blipFill>
              <p:spPr>
                <a:xfrm>
                  <a:off x="3389591" y="1800921"/>
                  <a:ext cx="23976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9" name="Ink 148">
                  <a:extLst>
                    <a:ext uri="{FF2B5EF4-FFF2-40B4-BE49-F238E27FC236}">
                      <a16:creationId xmlns:a16="http://schemas.microsoft.com/office/drawing/2014/main" id="{57C2D9A9-FFAA-7E82-7478-9F5DFD90BDA4}"/>
                    </a:ext>
                  </a:extLst>
                </p14:cNvPr>
                <p14:cNvContentPartPr/>
                <p14:nvPr/>
              </p14:nvContentPartPr>
              <p14:xfrm>
                <a:off x="3451151" y="1747281"/>
                <a:ext cx="496800" cy="312840"/>
              </p14:xfrm>
            </p:contentPart>
          </mc:Choice>
          <mc:Fallback>
            <p:pic>
              <p:nvPicPr>
                <p:cNvPr id="149" name="Ink 148">
                  <a:extLst>
                    <a:ext uri="{FF2B5EF4-FFF2-40B4-BE49-F238E27FC236}">
                      <a16:creationId xmlns:a16="http://schemas.microsoft.com/office/drawing/2014/main" id="{57C2D9A9-FFAA-7E82-7478-9F5DFD90BDA4}"/>
                    </a:ext>
                  </a:extLst>
                </p:cNvPr>
                <p:cNvPicPr/>
                <p:nvPr/>
              </p:nvPicPr>
              <p:blipFill>
                <a:blip r:embed="rId255"/>
                <a:stretch>
                  <a:fillRect/>
                </a:stretch>
              </p:blipFill>
              <p:spPr>
                <a:xfrm>
                  <a:off x="3445031" y="1741161"/>
                  <a:ext cx="5090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0" name="Ink 149">
                  <a:extLst>
                    <a:ext uri="{FF2B5EF4-FFF2-40B4-BE49-F238E27FC236}">
                      <a16:creationId xmlns:a16="http://schemas.microsoft.com/office/drawing/2014/main" id="{09644447-9725-08AB-363C-14DF42E6877E}"/>
                    </a:ext>
                  </a:extLst>
                </p14:cNvPr>
                <p14:cNvContentPartPr/>
                <p14:nvPr/>
              </p14:nvContentPartPr>
              <p14:xfrm>
                <a:off x="4005911" y="1676721"/>
                <a:ext cx="206640" cy="325440"/>
              </p14:xfrm>
            </p:contentPart>
          </mc:Choice>
          <mc:Fallback>
            <p:pic>
              <p:nvPicPr>
                <p:cNvPr id="150" name="Ink 149">
                  <a:extLst>
                    <a:ext uri="{FF2B5EF4-FFF2-40B4-BE49-F238E27FC236}">
                      <a16:creationId xmlns:a16="http://schemas.microsoft.com/office/drawing/2014/main" id="{09644447-9725-08AB-363C-14DF42E6877E}"/>
                    </a:ext>
                  </a:extLst>
                </p:cNvPr>
                <p:cNvPicPr/>
                <p:nvPr/>
              </p:nvPicPr>
              <p:blipFill>
                <a:blip r:embed="rId257"/>
                <a:stretch>
                  <a:fillRect/>
                </a:stretch>
              </p:blipFill>
              <p:spPr>
                <a:xfrm>
                  <a:off x="3999791" y="1670601"/>
                  <a:ext cx="21888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1" name="Ink 150">
                  <a:extLst>
                    <a:ext uri="{FF2B5EF4-FFF2-40B4-BE49-F238E27FC236}">
                      <a16:creationId xmlns:a16="http://schemas.microsoft.com/office/drawing/2014/main" id="{1AB38806-4BC9-3919-A477-F808C0C9F78A}"/>
                    </a:ext>
                  </a:extLst>
                </p14:cNvPr>
                <p14:cNvContentPartPr/>
                <p14:nvPr/>
              </p14:nvContentPartPr>
              <p14:xfrm>
                <a:off x="4300391" y="1582041"/>
                <a:ext cx="144000" cy="350640"/>
              </p14:xfrm>
            </p:contentPart>
          </mc:Choice>
          <mc:Fallback>
            <p:pic>
              <p:nvPicPr>
                <p:cNvPr id="151" name="Ink 150">
                  <a:extLst>
                    <a:ext uri="{FF2B5EF4-FFF2-40B4-BE49-F238E27FC236}">
                      <a16:creationId xmlns:a16="http://schemas.microsoft.com/office/drawing/2014/main" id="{1AB38806-4BC9-3919-A477-F808C0C9F78A}"/>
                    </a:ext>
                  </a:extLst>
                </p:cNvPr>
                <p:cNvPicPr/>
                <p:nvPr/>
              </p:nvPicPr>
              <p:blipFill>
                <a:blip r:embed="rId259"/>
                <a:stretch>
                  <a:fillRect/>
                </a:stretch>
              </p:blipFill>
              <p:spPr>
                <a:xfrm>
                  <a:off x="4294271" y="1575921"/>
                  <a:ext cx="15624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3" name="Ink 152">
                  <a:extLst>
                    <a:ext uri="{FF2B5EF4-FFF2-40B4-BE49-F238E27FC236}">
                      <a16:creationId xmlns:a16="http://schemas.microsoft.com/office/drawing/2014/main" id="{A56700FD-B429-6750-9D84-5867B68945BC}"/>
                    </a:ext>
                  </a:extLst>
                </p14:cNvPr>
                <p14:cNvContentPartPr/>
                <p14:nvPr/>
              </p14:nvContentPartPr>
              <p14:xfrm>
                <a:off x="3304271" y="2218521"/>
                <a:ext cx="299520" cy="67680"/>
              </p14:xfrm>
            </p:contentPart>
          </mc:Choice>
          <mc:Fallback>
            <p:pic>
              <p:nvPicPr>
                <p:cNvPr id="153" name="Ink 152">
                  <a:extLst>
                    <a:ext uri="{FF2B5EF4-FFF2-40B4-BE49-F238E27FC236}">
                      <a16:creationId xmlns:a16="http://schemas.microsoft.com/office/drawing/2014/main" id="{A56700FD-B429-6750-9D84-5867B68945BC}"/>
                    </a:ext>
                  </a:extLst>
                </p:cNvPr>
                <p:cNvPicPr/>
                <p:nvPr/>
              </p:nvPicPr>
              <p:blipFill>
                <a:blip r:embed="rId261"/>
                <a:stretch>
                  <a:fillRect/>
                </a:stretch>
              </p:blipFill>
              <p:spPr>
                <a:xfrm>
                  <a:off x="3298151" y="2212401"/>
                  <a:ext cx="3117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4" name="Ink 153">
                  <a:extLst>
                    <a:ext uri="{FF2B5EF4-FFF2-40B4-BE49-F238E27FC236}">
                      <a16:creationId xmlns:a16="http://schemas.microsoft.com/office/drawing/2014/main" id="{5334B54B-5ADD-B4C8-1EF3-5223A0A97530}"/>
                    </a:ext>
                  </a:extLst>
                </p14:cNvPr>
                <p14:cNvContentPartPr/>
                <p14:nvPr/>
              </p14:nvContentPartPr>
              <p14:xfrm>
                <a:off x="3727271" y="2154801"/>
                <a:ext cx="242280" cy="50400"/>
              </p14:xfrm>
            </p:contentPart>
          </mc:Choice>
          <mc:Fallback>
            <p:pic>
              <p:nvPicPr>
                <p:cNvPr id="154" name="Ink 153">
                  <a:extLst>
                    <a:ext uri="{FF2B5EF4-FFF2-40B4-BE49-F238E27FC236}">
                      <a16:creationId xmlns:a16="http://schemas.microsoft.com/office/drawing/2014/main" id="{5334B54B-5ADD-B4C8-1EF3-5223A0A97530}"/>
                    </a:ext>
                  </a:extLst>
                </p:cNvPr>
                <p:cNvPicPr/>
                <p:nvPr/>
              </p:nvPicPr>
              <p:blipFill>
                <a:blip r:embed="rId263"/>
                <a:stretch>
                  <a:fillRect/>
                </a:stretch>
              </p:blipFill>
              <p:spPr>
                <a:xfrm>
                  <a:off x="3721151" y="2148681"/>
                  <a:ext cx="2545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5" name="Ink 154">
                  <a:extLst>
                    <a:ext uri="{FF2B5EF4-FFF2-40B4-BE49-F238E27FC236}">
                      <a16:creationId xmlns:a16="http://schemas.microsoft.com/office/drawing/2014/main" id="{DF51A9FE-BBAB-55D1-C2BC-C28166CB014E}"/>
                    </a:ext>
                  </a:extLst>
                </p14:cNvPr>
                <p14:cNvContentPartPr/>
                <p14:nvPr/>
              </p14:nvContentPartPr>
              <p14:xfrm>
                <a:off x="4143431" y="2088921"/>
                <a:ext cx="185760" cy="40320"/>
              </p14:xfrm>
            </p:contentPart>
          </mc:Choice>
          <mc:Fallback>
            <p:pic>
              <p:nvPicPr>
                <p:cNvPr id="155" name="Ink 154">
                  <a:extLst>
                    <a:ext uri="{FF2B5EF4-FFF2-40B4-BE49-F238E27FC236}">
                      <a16:creationId xmlns:a16="http://schemas.microsoft.com/office/drawing/2014/main" id="{DF51A9FE-BBAB-55D1-C2BC-C28166CB014E}"/>
                    </a:ext>
                  </a:extLst>
                </p:cNvPr>
                <p:cNvPicPr/>
                <p:nvPr/>
              </p:nvPicPr>
              <p:blipFill>
                <a:blip r:embed="rId265"/>
                <a:stretch>
                  <a:fillRect/>
                </a:stretch>
              </p:blipFill>
              <p:spPr>
                <a:xfrm>
                  <a:off x="4137311" y="2082801"/>
                  <a:ext cx="1980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6" name="Ink 155">
                  <a:extLst>
                    <a:ext uri="{FF2B5EF4-FFF2-40B4-BE49-F238E27FC236}">
                      <a16:creationId xmlns:a16="http://schemas.microsoft.com/office/drawing/2014/main" id="{816EEF20-6B8B-C94C-7B84-5EC9241A7BBE}"/>
                    </a:ext>
                  </a:extLst>
                </p14:cNvPr>
                <p14:cNvContentPartPr/>
                <p14:nvPr/>
              </p14:nvContentPartPr>
              <p14:xfrm>
                <a:off x="4432871" y="1986681"/>
                <a:ext cx="241200" cy="68040"/>
              </p14:xfrm>
            </p:contentPart>
          </mc:Choice>
          <mc:Fallback>
            <p:pic>
              <p:nvPicPr>
                <p:cNvPr id="156" name="Ink 155">
                  <a:extLst>
                    <a:ext uri="{FF2B5EF4-FFF2-40B4-BE49-F238E27FC236}">
                      <a16:creationId xmlns:a16="http://schemas.microsoft.com/office/drawing/2014/main" id="{816EEF20-6B8B-C94C-7B84-5EC9241A7BBE}"/>
                    </a:ext>
                  </a:extLst>
                </p:cNvPr>
                <p:cNvPicPr/>
                <p:nvPr/>
              </p:nvPicPr>
              <p:blipFill>
                <a:blip r:embed="rId267"/>
                <a:stretch>
                  <a:fillRect/>
                </a:stretch>
              </p:blipFill>
              <p:spPr>
                <a:xfrm>
                  <a:off x="4426751" y="1980561"/>
                  <a:ext cx="2534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0" name="Ink 159">
                  <a:extLst>
                    <a:ext uri="{FF2B5EF4-FFF2-40B4-BE49-F238E27FC236}">
                      <a16:creationId xmlns:a16="http://schemas.microsoft.com/office/drawing/2014/main" id="{10E15F2D-EA67-BAE2-2B13-AFB5028F39BA}"/>
                    </a:ext>
                  </a:extLst>
                </p14:cNvPr>
                <p14:cNvContentPartPr/>
                <p14:nvPr/>
              </p14:nvContentPartPr>
              <p14:xfrm>
                <a:off x="3171431" y="1906761"/>
                <a:ext cx="1534680" cy="531000"/>
              </p14:xfrm>
            </p:contentPart>
          </mc:Choice>
          <mc:Fallback>
            <p:pic>
              <p:nvPicPr>
                <p:cNvPr id="160" name="Ink 159">
                  <a:extLst>
                    <a:ext uri="{FF2B5EF4-FFF2-40B4-BE49-F238E27FC236}">
                      <a16:creationId xmlns:a16="http://schemas.microsoft.com/office/drawing/2014/main" id="{10E15F2D-EA67-BAE2-2B13-AFB5028F39BA}"/>
                    </a:ext>
                  </a:extLst>
                </p:cNvPr>
                <p:cNvPicPr/>
                <p:nvPr/>
              </p:nvPicPr>
              <p:blipFill>
                <a:blip r:embed="rId269"/>
                <a:stretch>
                  <a:fillRect/>
                </a:stretch>
              </p:blipFill>
              <p:spPr>
                <a:xfrm>
                  <a:off x="3165311" y="1900641"/>
                  <a:ext cx="1546920" cy="543240"/>
                </a:xfrm>
                <a:prstGeom prst="rect">
                  <a:avLst/>
                </a:prstGeom>
              </p:spPr>
            </p:pic>
          </mc:Fallback>
        </mc:AlternateContent>
      </p:grpSp>
    </p:spTree>
    <p:extLst>
      <p:ext uri="{BB962C8B-B14F-4D97-AF65-F5344CB8AC3E}">
        <p14:creationId xmlns:p14="http://schemas.microsoft.com/office/powerpoint/2010/main" val="1921647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9C1E0CCB-324D-9F01-5AC6-0E534E5E2794}"/>
                  </a:ext>
                </a:extLst>
              </p14:cNvPr>
              <p14:cNvContentPartPr/>
              <p14:nvPr/>
            </p14:nvContentPartPr>
            <p14:xfrm>
              <a:off x="5509631" y="2147961"/>
              <a:ext cx="1026000" cy="10800"/>
            </p14:xfrm>
          </p:contentPart>
        </mc:Choice>
        <mc:Fallback>
          <p:pic>
            <p:nvPicPr>
              <p:cNvPr id="14" name="Ink 13">
                <a:extLst>
                  <a:ext uri="{FF2B5EF4-FFF2-40B4-BE49-F238E27FC236}">
                    <a16:creationId xmlns:a16="http://schemas.microsoft.com/office/drawing/2014/main" id="{9C1E0CCB-324D-9F01-5AC6-0E534E5E2794}"/>
                  </a:ext>
                </a:extLst>
              </p:cNvPr>
              <p:cNvPicPr/>
              <p:nvPr/>
            </p:nvPicPr>
            <p:blipFill>
              <a:blip r:embed="rId9"/>
              <a:stretch>
                <a:fillRect/>
              </a:stretch>
            </p:blipFill>
            <p:spPr>
              <a:xfrm>
                <a:off x="5503511" y="2141841"/>
                <a:ext cx="10382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9A807907-644E-C7D9-D30D-7A59079252E4}"/>
                  </a:ext>
                </a:extLst>
              </p14:cNvPr>
              <p14:cNvContentPartPr/>
              <p14:nvPr/>
            </p14:nvContentPartPr>
            <p14:xfrm>
              <a:off x="7980311" y="2135361"/>
              <a:ext cx="982440" cy="23760"/>
            </p14:xfrm>
          </p:contentPart>
        </mc:Choice>
        <mc:Fallback>
          <p:pic>
            <p:nvPicPr>
              <p:cNvPr id="15" name="Ink 14">
                <a:extLst>
                  <a:ext uri="{FF2B5EF4-FFF2-40B4-BE49-F238E27FC236}">
                    <a16:creationId xmlns:a16="http://schemas.microsoft.com/office/drawing/2014/main" id="{9A807907-644E-C7D9-D30D-7A59079252E4}"/>
                  </a:ext>
                </a:extLst>
              </p:cNvPr>
              <p:cNvPicPr/>
              <p:nvPr/>
            </p:nvPicPr>
            <p:blipFill>
              <a:blip r:embed="rId11"/>
              <a:stretch>
                <a:fillRect/>
              </a:stretch>
            </p:blipFill>
            <p:spPr>
              <a:xfrm>
                <a:off x="7974191" y="2129241"/>
                <a:ext cx="9946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49F44559-B265-42D2-E721-3B035483E123}"/>
                  </a:ext>
                </a:extLst>
              </p14:cNvPr>
              <p14:cNvContentPartPr/>
              <p14:nvPr/>
            </p14:nvContentPartPr>
            <p14:xfrm>
              <a:off x="2320751" y="2858961"/>
              <a:ext cx="832320" cy="23400"/>
            </p14:xfrm>
          </p:contentPart>
        </mc:Choice>
        <mc:Fallback>
          <p:pic>
            <p:nvPicPr>
              <p:cNvPr id="16" name="Ink 15">
                <a:extLst>
                  <a:ext uri="{FF2B5EF4-FFF2-40B4-BE49-F238E27FC236}">
                    <a16:creationId xmlns:a16="http://schemas.microsoft.com/office/drawing/2014/main" id="{49F44559-B265-42D2-E721-3B035483E123}"/>
                  </a:ext>
                </a:extLst>
              </p:cNvPr>
              <p:cNvPicPr/>
              <p:nvPr/>
            </p:nvPicPr>
            <p:blipFill>
              <a:blip r:embed="rId13"/>
              <a:stretch>
                <a:fillRect/>
              </a:stretch>
            </p:blipFill>
            <p:spPr>
              <a:xfrm>
                <a:off x="2314631" y="2852841"/>
                <a:ext cx="844560" cy="35640"/>
              </a:xfrm>
              <a:prstGeom prst="rect">
                <a:avLst/>
              </a:prstGeom>
            </p:spPr>
          </p:pic>
        </mc:Fallback>
      </mc:AlternateContent>
      <p:grpSp>
        <p:nvGrpSpPr>
          <p:cNvPr id="28" name="Group 27">
            <a:extLst>
              <a:ext uri="{FF2B5EF4-FFF2-40B4-BE49-F238E27FC236}">
                <a16:creationId xmlns:a16="http://schemas.microsoft.com/office/drawing/2014/main" id="{DC833E36-945A-42BA-7BDD-AE5AB5ACF28D}"/>
              </a:ext>
            </a:extLst>
          </p:cNvPr>
          <p:cNvGrpSpPr/>
          <p:nvPr/>
        </p:nvGrpSpPr>
        <p:grpSpPr>
          <a:xfrm>
            <a:off x="4108871" y="2830161"/>
            <a:ext cx="2941920" cy="208800"/>
            <a:chOff x="4108871" y="2830161"/>
            <a:chExt cx="2941920" cy="208800"/>
          </a:xfrm>
        </p:grpSpPr>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488D3E03-671C-380C-C3DE-5D52BE7AB063}"/>
                    </a:ext>
                  </a:extLst>
                </p14:cNvPr>
                <p14:cNvContentPartPr/>
                <p14:nvPr/>
              </p14:nvContentPartPr>
              <p14:xfrm>
                <a:off x="4108871" y="2835561"/>
                <a:ext cx="245520" cy="360"/>
              </p14:xfrm>
            </p:contentPart>
          </mc:Choice>
          <mc:Fallback>
            <p:pic>
              <p:nvPicPr>
                <p:cNvPr id="17" name="Ink 16">
                  <a:extLst>
                    <a:ext uri="{FF2B5EF4-FFF2-40B4-BE49-F238E27FC236}">
                      <a16:creationId xmlns:a16="http://schemas.microsoft.com/office/drawing/2014/main" id="{488D3E03-671C-380C-C3DE-5D52BE7AB063}"/>
                    </a:ext>
                  </a:extLst>
                </p:cNvPr>
                <p:cNvPicPr/>
                <p:nvPr/>
              </p:nvPicPr>
              <p:blipFill>
                <a:blip r:embed="rId15"/>
                <a:stretch>
                  <a:fillRect/>
                </a:stretch>
              </p:blipFill>
              <p:spPr>
                <a:xfrm>
                  <a:off x="4102751" y="2829441"/>
                  <a:ext cx="2577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039EF290-341E-6531-58D1-BBBB47E079F7}"/>
                    </a:ext>
                  </a:extLst>
                </p14:cNvPr>
                <p14:cNvContentPartPr/>
                <p14:nvPr/>
              </p14:nvContentPartPr>
              <p14:xfrm>
                <a:off x="4398311" y="2830161"/>
                <a:ext cx="108360" cy="5760"/>
              </p14:xfrm>
            </p:contentPart>
          </mc:Choice>
          <mc:Fallback>
            <p:pic>
              <p:nvPicPr>
                <p:cNvPr id="18" name="Ink 17">
                  <a:extLst>
                    <a:ext uri="{FF2B5EF4-FFF2-40B4-BE49-F238E27FC236}">
                      <a16:creationId xmlns:a16="http://schemas.microsoft.com/office/drawing/2014/main" id="{039EF290-341E-6531-58D1-BBBB47E079F7}"/>
                    </a:ext>
                  </a:extLst>
                </p:cNvPr>
                <p:cNvPicPr/>
                <p:nvPr/>
              </p:nvPicPr>
              <p:blipFill>
                <a:blip r:embed="rId17"/>
                <a:stretch>
                  <a:fillRect/>
                </a:stretch>
              </p:blipFill>
              <p:spPr>
                <a:xfrm>
                  <a:off x="4392191" y="2824041"/>
                  <a:ext cx="120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 name="Ink 18">
                  <a:extLst>
                    <a:ext uri="{FF2B5EF4-FFF2-40B4-BE49-F238E27FC236}">
                      <a16:creationId xmlns:a16="http://schemas.microsoft.com/office/drawing/2014/main" id="{6A64123B-EE40-B6CF-21CC-95CB4EA6081F}"/>
                    </a:ext>
                  </a:extLst>
                </p14:cNvPr>
                <p14:cNvContentPartPr/>
                <p14:nvPr/>
              </p14:nvContentPartPr>
              <p14:xfrm>
                <a:off x="4705031" y="2870481"/>
                <a:ext cx="88200" cy="360"/>
              </p14:xfrm>
            </p:contentPart>
          </mc:Choice>
          <mc:Fallback>
            <p:pic>
              <p:nvPicPr>
                <p:cNvPr id="19" name="Ink 18">
                  <a:extLst>
                    <a:ext uri="{FF2B5EF4-FFF2-40B4-BE49-F238E27FC236}">
                      <a16:creationId xmlns:a16="http://schemas.microsoft.com/office/drawing/2014/main" id="{6A64123B-EE40-B6CF-21CC-95CB4EA6081F}"/>
                    </a:ext>
                  </a:extLst>
                </p:cNvPr>
                <p:cNvPicPr/>
                <p:nvPr/>
              </p:nvPicPr>
              <p:blipFill>
                <a:blip r:embed="rId19"/>
                <a:stretch>
                  <a:fillRect/>
                </a:stretch>
              </p:blipFill>
              <p:spPr>
                <a:xfrm>
                  <a:off x="4698911" y="2864361"/>
                  <a:ext cx="1004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5C8766CA-E0AF-CE0E-61B5-9F73ADB80ED4}"/>
                    </a:ext>
                  </a:extLst>
                </p14:cNvPr>
                <p14:cNvContentPartPr/>
                <p14:nvPr/>
              </p14:nvContentPartPr>
              <p14:xfrm>
                <a:off x="4884311" y="2864361"/>
                <a:ext cx="126000" cy="6480"/>
              </p14:xfrm>
            </p:contentPart>
          </mc:Choice>
          <mc:Fallback>
            <p:pic>
              <p:nvPicPr>
                <p:cNvPr id="20" name="Ink 19">
                  <a:extLst>
                    <a:ext uri="{FF2B5EF4-FFF2-40B4-BE49-F238E27FC236}">
                      <a16:creationId xmlns:a16="http://schemas.microsoft.com/office/drawing/2014/main" id="{5C8766CA-E0AF-CE0E-61B5-9F73ADB80ED4}"/>
                    </a:ext>
                  </a:extLst>
                </p:cNvPr>
                <p:cNvPicPr/>
                <p:nvPr/>
              </p:nvPicPr>
              <p:blipFill>
                <a:blip r:embed="rId21"/>
                <a:stretch>
                  <a:fillRect/>
                </a:stretch>
              </p:blipFill>
              <p:spPr>
                <a:xfrm>
                  <a:off x="4878191" y="2858241"/>
                  <a:ext cx="13824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9561A6BB-A426-4BDE-5D3A-5A13EC9ABA69}"/>
                    </a:ext>
                  </a:extLst>
                </p14:cNvPr>
                <p14:cNvContentPartPr/>
                <p14:nvPr/>
              </p14:nvContentPartPr>
              <p14:xfrm>
                <a:off x="5243231" y="2846721"/>
                <a:ext cx="1211760" cy="6480"/>
              </p14:xfrm>
            </p:contentPart>
          </mc:Choice>
          <mc:Fallback>
            <p:pic>
              <p:nvPicPr>
                <p:cNvPr id="22" name="Ink 21">
                  <a:extLst>
                    <a:ext uri="{FF2B5EF4-FFF2-40B4-BE49-F238E27FC236}">
                      <a16:creationId xmlns:a16="http://schemas.microsoft.com/office/drawing/2014/main" id="{9561A6BB-A426-4BDE-5D3A-5A13EC9ABA69}"/>
                    </a:ext>
                  </a:extLst>
                </p:cNvPr>
                <p:cNvPicPr/>
                <p:nvPr/>
              </p:nvPicPr>
              <p:blipFill>
                <a:blip r:embed="rId23"/>
                <a:stretch>
                  <a:fillRect/>
                </a:stretch>
              </p:blipFill>
              <p:spPr>
                <a:xfrm>
                  <a:off x="5237111" y="2840601"/>
                  <a:ext cx="12240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 name="Ink 22">
                  <a:extLst>
                    <a:ext uri="{FF2B5EF4-FFF2-40B4-BE49-F238E27FC236}">
                      <a16:creationId xmlns:a16="http://schemas.microsoft.com/office/drawing/2014/main" id="{3B6ACCD6-BF68-5609-DB69-179CD9AE3AFC}"/>
                    </a:ext>
                  </a:extLst>
                </p14:cNvPr>
                <p14:cNvContentPartPr/>
                <p14:nvPr/>
              </p14:nvContentPartPr>
              <p14:xfrm>
                <a:off x="6385871" y="2882001"/>
                <a:ext cx="97560" cy="156960"/>
              </p14:xfrm>
            </p:contentPart>
          </mc:Choice>
          <mc:Fallback>
            <p:pic>
              <p:nvPicPr>
                <p:cNvPr id="23" name="Ink 22">
                  <a:extLst>
                    <a:ext uri="{FF2B5EF4-FFF2-40B4-BE49-F238E27FC236}">
                      <a16:creationId xmlns:a16="http://schemas.microsoft.com/office/drawing/2014/main" id="{3B6ACCD6-BF68-5609-DB69-179CD9AE3AFC}"/>
                    </a:ext>
                  </a:extLst>
                </p:cNvPr>
                <p:cNvPicPr/>
                <p:nvPr/>
              </p:nvPicPr>
              <p:blipFill>
                <a:blip r:embed="rId25"/>
                <a:stretch>
                  <a:fillRect/>
                </a:stretch>
              </p:blipFill>
              <p:spPr>
                <a:xfrm>
                  <a:off x="6379751" y="2875881"/>
                  <a:ext cx="1098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5" name="Ink 24">
                  <a:extLst>
                    <a:ext uri="{FF2B5EF4-FFF2-40B4-BE49-F238E27FC236}">
                      <a16:creationId xmlns:a16="http://schemas.microsoft.com/office/drawing/2014/main" id="{BE58D606-E418-CDD0-A8E0-014632953181}"/>
                    </a:ext>
                  </a:extLst>
                </p14:cNvPr>
                <p14:cNvContentPartPr/>
                <p14:nvPr/>
              </p14:nvContentPartPr>
              <p14:xfrm>
                <a:off x="6602951" y="2880921"/>
                <a:ext cx="115920" cy="30240"/>
              </p14:xfrm>
            </p:contentPart>
          </mc:Choice>
          <mc:Fallback>
            <p:pic>
              <p:nvPicPr>
                <p:cNvPr id="25" name="Ink 24">
                  <a:extLst>
                    <a:ext uri="{FF2B5EF4-FFF2-40B4-BE49-F238E27FC236}">
                      <a16:creationId xmlns:a16="http://schemas.microsoft.com/office/drawing/2014/main" id="{BE58D606-E418-CDD0-A8E0-014632953181}"/>
                    </a:ext>
                  </a:extLst>
                </p:cNvPr>
                <p:cNvPicPr/>
                <p:nvPr/>
              </p:nvPicPr>
              <p:blipFill>
                <a:blip r:embed="rId27"/>
                <a:stretch>
                  <a:fillRect/>
                </a:stretch>
              </p:blipFill>
              <p:spPr>
                <a:xfrm>
                  <a:off x="6596831" y="2874801"/>
                  <a:ext cx="1281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Ink 25">
                  <a:extLst>
                    <a:ext uri="{FF2B5EF4-FFF2-40B4-BE49-F238E27FC236}">
                      <a16:creationId xmlns:a16="http://schemas.microsoft.com/office/drawing/2014/main" id="{F8FD964F-B032-172B-E484-58E3F0DE5726}"/>
                    </a:ext>
                  </a:extLst>
                </p14:cNvPr>
                <p14:cNvContentPartPr/>
                <p14:nvPr/>
              </p14:nvContentPartPr>
              <p14:xfrm>
                <a:off x="6956111" y="2841681"/>
                <a:ext cx="57240" cy="360"/>
              </p14:xfrm>
            </p:contentPart>
          </mc:Choice>
          <mc:Fallback>
            <p:pic>
              <p:nvPicPr>
                <p:cNvPr id="26" name="Ink 25">
                  <a:extLst>
                    <a:ext uri="{FF2B5EF4-FFF2-40B4-BE49-F238E27FC236}">
                      <a16:creationId xmlns:a16="http://schemas.microsoft.com/office/drawing/2014/main" id="{F8FD964F-B032-172B-E484-58E3F0DE5726}"/>
                    </a:ext>
                  </a:extLst>
                </p:cNvPr>
                <p:cNvPicPr/>
                <p:nvPr/>
              </p:nvPicPr>
              <p:blipFill>
                <a:blip r:embed="rId29"/>
                <a:stretch>
                  <a:fillRect/>
                </a:stretch>
              </p:blipFill>
              <p:spPr>
                <a:xfrm>
                  <a:off x="6949991" y="2835561"/>
                  <a:ext cx="694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7" name="Ink 26">
                  <a:extLst>
                    <a:ext uri="{FF2B5EF4-FFF2-40B4-BE49-F238E27FC236}">
                      <a16:creationId xmlns:a16="http://schemas.microsoft.com/office/drawing/2014/main" id="{FA70CF77-08CE-572C-E881-2C0625AD384C}"/>
                    </a:ext>
                  </a:extLst>
                </p14:cNvPr>
                <p14:cNvContentPartPr/>
                <p14:nvPr/>
              </p14:nvContentPartPr>
              <p14:xfrm>
                <a:off x="6933071" y="2899281"/>
                <a:ext cx="117720" cy="23760"/>
              </p14:xfrm>
            </p:contentPart>
          </mc:Choice>
          <mc:Fallback>
            <p:pic>
              <p:nvPicPr>
                <p:cNvPr id="27" name="Ink 26">
                  <a:extLst>
                    <a:ext uri="{FF2B5EF4-FFF2-40B4-BE49-F238E27FC236}">
                      <a16:creationId xmlns:a16="http://schemas.microsoft.com/office/drawing/2014/main" id="{FA70CF77-08CE-572C-E881-2C0625AD384C}"/>
                    </a:ext>
                  </a:extLst>
                </p:cNvPr>
                <p:cNvPicPr/>
                <p:nvPr/>
              </p:nvPicPr>
              <p:blipFill>
                <a:blip r:embed="rId31"/>
                <a:stretch>
                  <a:fillRect/>
                </a:stretch>
              </p:blipFill>
              <p:spPr>
                <a:xfrm>
                  <a:off x="6926951" y="2893161"/>
                  <a:ext cx="12996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29" name="Ink 28">
                <a:extLst>
                  <a:ext uri="{FF2B5EF4-FFF2-40B4-BE49-F238E27FC236}">
                    <a16:creationId xmlns:a16="http://schemas.microsoft.com/office/drawing/2014/main" id="{FE44E449-376C-B230-D7D4-67C22996D44B}"/>
                  </a:ext>
                </a:extLst>
              </p14:cNvPr>
              <p14:cNvContentPartPr/>
              <p14:nvPr/>
            </p14:nvContentPartPr>
            <p14:xfrm>
              <a:off x="3026711" y="3130761"/>
              <a:ext cx="360" cy="360"/>
            </p14:xfrm>
          </p:contentPart>
        </mc:Choice>
        <mc:Fallback>
          <p:pic>
            <p:nvPicPr>
              <p:cNvPr id="29" name="Ink 28">
                <a:extLst>
                  <a:ext uri="{FF2B5EF4-FFF2-40B4-BE49-F238E27FC236}">
                    <a16:creationId xmlns:a16="http://schemas.microsoft.com/office/drawing/2014/main" id="{FE44E449-376C-B230-D7D4-67C22996D44B}"/>
                  </a:ext>
                </a:extLst>
              </p:cNvPr>
              <p:cNvPicPr/>
              <p:nvPr/>
            </p:nvPicPr>
            <p:blipFill>
              <a:blip r:embed="rId33"/>
              <a:stretch>
                <a:fillRect/>
              </a:stretch>
            </p:blipFill>
            <p:spPr>
              <a:xfrm>
                <a:off x="3020591" y="3124641"/>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0" name="Ink 29">
                <a:extLst>
                  <a:ext uri="{FF2B5EF4-FFF2-40B4-BE49-F238E27FC236}">
                    <a16:creationId xmlns:a16="http://schemas.microsoft.com/office/drawing/2014/main" id="{4E96CA2D-F614-67C2-0326-F1F48424EB15}"/>
                  </a:ext>
                </a:extLst>
              </p14:cNvPr>
              <p14:cNvContentPartPr/>
              <p14:nvPr/>
            </p14:nvContentPartPr>
            <p14:xfrm>
              <a:off x="4519631" y="3122481"/>
              <a:ext cx="1109160" cy="2520"/>
            </p14:xfrm>
          </p:contentPart>
        </mc:Choice>
        <mc:Fallback>
          <p:pic>
            <p:nvPicPr>
              <p:cNvPr id="30" name="Ink 29">
                <a:extLst>
                  <a:ext uri="{FF2B5EF4-FFF2-40B4-BE49-F238E27FC236}">
                    <a16:creationId xmlns:a16="http://schemas.microsoft.com/office/drawing/2014/main" id="{4E96CA2D-F614-67C2-0326-F1F48424EB15}"/>
                  </a:ext>
                </a:extLst>
              </p:cNvPr>
              <p:cNvPicPr/>
              <p:nvPr/>
            </p:nvPicPr>
            <p:blipFill>
              <a:blip r:embed="rId35"/>
              <a:stretch>
                <a:fillRect/>
              </a:stretch>
            </p:blipFill>
            <p:spPr>
              <a:xfrm>
                <a:off x="4513511" y="3116361"/>
                <a:ext cx="1121400"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1" name="Ink 30">
                <a:extLst>
                  <a:ext uri="{FF2B5EF4-FFF2-40B4-BE49-F238E27FC236}">
                    <a16:creationId xmlns:a16="http://schemas.microsoft.com/office/drawing/2014/main" id="{B86F66B4-8D1F-8850-7A48-23E25A1D58DB}"/>
                  </a:ext>
                </a:extLst>
              </p14:cNvPr>
              <p14:cNvContentPartPr/>
              <p14:nvPr/>
            </p14:nvContentPartPr>
            <p14:xfrm>
              <a:off x="318071" y="1448841"/>
              <a:ext cx="376920" cy="226800"/>
            </p14:xfrm>
          </p:contentPart>
        </mc:Choice>
        <mc:Fallback>
          <p:pic>
            <p:nvPicPr>
              <p:cNvPr id="31" name="Ink 30">
                <a:extLst>
                  <a:ext uri="{FF2B5EF4-FFF2-40B4-BE49-F238E27FC236}">
                    <a16:creationId xmlns:a16="http://schemas.microsoft.com/office/drawing/2014/main" id="{B86F66B4-8D1F-8850-7A48-23E25A1D58DB}"/>
                  </a:ext>
                </a:extLst>
              </p:cNvPr>
              <p:cNvPicPr/>
              <p:nvPr/>
            </p:nvPicPr>
            <p:blipFill>
              <a:blip r:embed="rId37"/>
              <a:stretch>
                <a:fillRect/>
              </a:stretch>
            </p:blipFill>
            <p:spPr>
              <a:xfrm>
                <a:off x="311951" y="1442721"/>
                <a:ext cx="3891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2" name="Ink 31">
                <a:extLst>
                  <a:ext uri="{FF2B5EF4-FFF2-40B4-BE49-F238E27FC236}">
                    <a16:creationId xmlns:a16="http://schemas.microsoft.com/office/drawing/2014/main" id="{E566ABBA-1F4D-2494-107A-9F32AB0A261A}"/>
                  </a:ext>
                </a:extLst>
              </p14:cNvPr>
              <p14:cNvContentPartPr/>
              <p14:nvPr/>
            </p14:nvContentPartPr>
            <p14:xfrm>
              <a:off x="3686231" y="3570321"/>
              <a:ext cx="1666440" cy="12960"/>
            </p14:xfrm>
          </p:contentPart>
        </mc:Choice>
        <mc:Fallback>
          <p:pic>
            <p:nvPicPr>
              <p:cNvPr id="32" name="Ink 31">
                <a:extLst>
                  <a:ext uri="{FF2B5EF4-FFF2-40B4-BE49-F238E27FC236}">
                    <a16:creationId xmlns:a16="http://schemas.microsoft.com/office/drawing/2014/main" id="{E566ABBA-1F4D-2494-107A-9F32AB0A261A}"/>
                  </a:ext>
                </a:extLst>
              </p:cNvPr>
              <p:cNvPicPr/>
              <p:nvPr/>
            </p:nvPicPr>
            <p:blipFill>
              <a:blip r:embed="rId39"/>
              <a:stretch>
                <a:fillRect/>
              </a:stretch>
            </p:blipFill>
            <p:spPr>
              <a:xfrm>
                <a:off x="3680111" y="3564201"/>
                <a:ext cx="16786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3" name="Ink 32">
                <a:extLst>
                  <a:ext uri="{FF2B5EF4-FFF2-40B4-BE49-F238E27FC236}">
                    <a16:creationId xmlns:a16="http://schemas.microsoft.com/office/drawing/2014/main" id="{B17AB151-2C4F-49A3-5B73-5728FCC69831}"/>
                  </a:ext>
                </a:extLst>
              </p14:cNvPr>
              <p14:cNvContentPartPr/>
              <p14:nvPr/>
            </p14:nvContentPartPr>
            <p14:xfrm>
              <a:off x="4728071" y="3818721"/>
              <a:ext cx="1397520" cy="30600"/>
            </p14:xfrm>
          </p:contentPart>
        </mc:Choice>
        <mc:Fallback>
          <p:pic>
            <p:nvPicPr>
              <p:cNvPr id="33" name="Ink 32">
                <a:extLst>
                  <a:ext uri="{FF2B5EF4-FFF2-40B4-BE49-F238E27FC236}">
                    <a16:creationId xmlns:a16="http://schemas.microsoft.com/office/drawing/2014/main" id="{B17AB151-2C4F-49A3-5B73-5728FCC69831}"/>
                  </a:ext>
                </a:extLst>
              </p:cNvPr>
              <p:cNvPicPr/>
              <p:nvPr/>
            </p:nvPicPr>
            <p:blipFill>
              <a:blip r:embed="rId41"/>
              <a:stretch>
                <a:fillRect/>
              </a:stretch>
            </p:blipFill>
            <p:spPr>
              <a:xfrm>
                <a:off x="4721951" y="3812601"/>
                <a:ext cx="14097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4" name="Ink 33">
                <a:extLst>
                  <a:ext uri="{FF2B5EF4-FFF2-40B4-BE49-F238E27FC236}">
                    <a16:creationId xmlns:a16="http://schemas.microsoft.com/office/drawing/2014/main" id="{77BF496A-394B-2E0E-EF27-901D63A1BB10}"/>
                  </a:ext>
                </a:extLst>
              </p14:cNvPr>
              <p14:cNvContentPartPr/>
              <p14:nvPr/>
            </p14:nvContentPartPr>
            <p14:xfrm>
              <a:off x="7060511" y="3830961"/>
              <a:ext cx="1080360" cy="15480"/>
            </p14:xfrm>
          </p:contentPart>
        </mc:Choice>
        <mc:Fallback>
          <p:pic>
            <p:nvPicPr>
              <p:cNvPr id="34" name="Ink 33">
                <a:extLst>
                  <a:ext uri="{FF2B5EF4-FFF2-40B4-BE49-F238E27FC236}">
                    <a16:creationId xmlns:a16="http://schemas.microsoft.com/office/drawing/2014/main" id="{77BF496A-394B-2E0E-EF27-901D63A1BB10}"/>
                  </a:ext>
                </a:extLst>
              </p:cNvPr>
              <p:cNvPicPr/>
              <p:nvPr/>
            </p:nvPicPr>
            <p:blipFill>
              <a:blip r:embed="rId43"/>
              <a:stretch>
                <a:fillRect/>
              </a:stretch>
            </p:blipFill>
            <p:spPr>
              <a:xfrm>
                <a:off x="7054391" y="3824841"/>
                <a:ext cx="1092600" cy="27720"/>
              </a:xfrm>
              <a:prstGeom prst="rect">
                <a:avLst/>
              </a:prstGeom>
            </p:spPr>
          </p:pic>
        </mc:Fallback>
      </mc:AlternateContent>
      <p:grpSp>
        <p:nvGrpSpPr>
          <p:cNvPr id="40" name="Group 39">
            <a:extLst>
              <a:ext uri="{FF2B5EF4-FFF2-40B4-BE49-F238E27FC236}">
                <a16:creationId xmlns:a16="http://schemas.microsoft.com/office/drawing/2014/main" id="{CA85266B-CC2C-C082-7902-CBEB1A7EEE14}"/>
              </a:ext>
            </a:extLst>
          </p:cNvPr>
          <p:cNvGrpSpPr/>
          <p:nvPr/>
        </p:nvGrpSpPr>
        <p:grpSpPr>
          <a:xfrm>
            <a:off x="2991791" y="4091601"/>
            <a:ext cx="1975320" cy="41400"/>
            <a:chOff x="2991791" y="4091601"/>
            <a:chExt cx="1975320" cy="41400"/>
          </a:xfrm>
        </p:grpSpPr>
        <mc:AlternateContent xmlns:mc="http://schemas.openxmlformats.org/markup-compatibility/2006">
          <mc:Choice xmlns:p14="http://schemas.microsoft.com/office/powerpoint/2010/main" Requires="p14">
            <p:contentPart p14:bwMode="auto" r:id="rId44">
              <p14:nvContentPartPr>
                <p14:cNvPr id="35" name="Ink 34">
                  <a:extLst>
                    <a:ext uri="{FF2B5EF4-FFF2-40B4-BE49-F238E27FC236}">
                      <a16:creationId xmlns:a16="http://schemas.microsoft.com/office/drawing/2014/main" id="{617FCD6D-B093-5613-DB59-D97E6057C022}"/>
                    </a:ext>
                  </a:extLst>
                </p14:cNvPr>
                <p14:cNvContentPartPr/>
                <p14:nvPr/>
              </p14:nvContentPartPr>
              <p14:xfrm>
                <a:off x="2991791" y="4091601"/>
                <a:ext cx="682200" cy="360"/>
              </p14:xfrm>
            </p:contentPart>
          </mc:Choice>
          <mc:Fallback>
            <p:pic>
              <p:nvPicPr>
                <p:cNvPr id="35" name="Ink 34">
                  <a:extLst>
                    <a:ext uri="{FF2B5EF4-FFF2-40B4-BE49-F238E27FC236}">
                      <a16:creationId xmlns:a16="http://schemas.microsoft.com/office/drawing/2014/main" id="{617FCD6D-B093-5613-DB59-D97E6057C022}"/>
                    </a:ext>
                  </a:extLst>
                </p:cNvPr>
                <p:cNvPicPr/>
                <p:nvPr/>
              </p:nvPicPr>
              <p:blipFill>
                <a:blip r:embed="rId45"/>
                <a:stretch>
                  <a:fillRect/>
                </a:stretch>
              </p:blipFill>
              <p:spPr>
                <a:xfrm>
                  <a:off x="2985671" y="4085481"/>
                  <a:ext cx="6944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6" name="Ink 35">
                  <a:extLst>
                    <a:ext uri="{FF2B5EF4-FFF2-40B4-BE49-F238E27FC236}">
                      <a16:creationId xmlns:a16="http://schemas.microsoft.com/office/drawing/2014/main" id="{7F97CB1E-2973-4215-8E34-ACE232D05193}"/>
                    </a:ext>
                  </a:extLst>
                </p14:cNvPr>
                <p14:cNvContentPartPr/>
                <p14:nvPr/>
              </p14:nvContentPartPr>
              <p14:xfrm>
                <a:off x="4137671" y="4120401"/>
                <a:ext cx="829440" cy="12600"/>
              </p14:xfrm>
            </p:contentPart>
          </mc:Choice>
          <mc:Fallback>
            <p:pic>
              <p:nvPicPr>
                <p:cNvPr id="36" name="Ink 35">
                  <a:extLst>
                    <a:ext uri="{FF2B5EF4-FFF2-40B4-BE49-F238E27FC236}">
                      <a16:creationId xmlns:a16="http://schemas.microsoft.com/office/drawing/2014/main" id="{7F97CB1E-2973-4215-8E34-ACE232D05193}"/>
                    </a:ext>
                  </a:extLst>
                </p:cNvPr>
                <p:cNvPicPr/>
                <p:nvPr/>
              </p:nvPicPr>
              <p:blipFill>
                <a:blip r:embed="rId47"/>
                <a:stretch>
                  <a:fillRect/>
                </a:stretch>
              </p:blipFill>
              <p:spPr>
                <a:xfrm>
                  <a:off x="4131551" y="4114281"/>
                  <a:ext cx="841680" cy="2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
            <p14:nvContentPartPr>
              <p14:cNvPr id="37" name="Ink 36">
                <a:extLst>
                  <a:ext uri="{FF2B5EF4-FFF2-40B4-BE49-F238E27FC236}">
                    <a16:creationId xmlns:a16="http://schemas.microsoft.com/office/drawing/2014/main" id="{3F9F67C4-04F0-FE7B-A6E9-FBF3599B7DA5}"/>
                  </a:ext>
                </a:extLst>
              </p14:cNvPr>
              <p14:cNvContentPartPr/>
              <p14:nvPr/>
            </p14:nvContentPartPr>
            <p14:xfrm>
              <a:off x="5873951" y="4062801"/>
              <a:ext cx="991080" cy="29160"/>
            </p14:xfrm>
          </p:contentPart>
        </mc:Choice>
        <mc:Fallback>
          <p:pic>
            <p:nvPicPr>
              <p:cNvPr id="37" name="Ink 36">
                <a:extLst>
                  <a:ext uri="{FF2B5EF4-FFF2-40B4-BE49-F238E27FC236}">
                    <a16:creationId xmlns:a16="http://schemas.microsoft.com/office/drawing/2014/main" id="{3F9F67C4-04F0-FE7B-A6E9-FBF3599B7DA5}"/>
                  </a:ext>
                </a:extLst>
              </p:cNvPr>
              <p:cNvPicPr/>
              <p:nvPr/>
            </p:nvPicPr>
            <p:blipFill>
              <a:blip r:embed="rId49"/>
              <a:stretch>
                <a:fillRect/>
              </a:stretch>
            </p:blipFill>
            <p:spPr>
              <a:xfrm>
                <a:off x="5867831" y="4056681"/>
                <a:ext cx="10033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Ink 37">
                <a:extLst>
                  <a:ext uri="{FF2B5EF4-FFF2-40B4-BE49-F238E27FC236}">
                    <a16:creationId xmlns:a16="http://schemas.microsoft.com/office/drawing/2014/main" id="{BA540E7D-D0EA-537F-489F-DBC603668ADC}"/>
                  </a:ext>
                </a:extLst>
              </p14:cNvPr>
              <p14:cNvContentPartPr/>
              <p14:nvPr/>
            </p14:nvContentPartPr>
            <p14:xfrm>
              <a:off x="7784111" y="4064601"/>
              <a:ext cx="784800" cy="15480"/>
            </p14:xfrm>
          </p:contentPart>
        </mc:Choice>
        <mc:Fallback>
          <p:pic>
            <p:nvPicPr>
              <p:cNvPr id="38" name="Ink 37">
                <a:extLst>
                  <a:ext uri="{FF2B5EF4-FFF2-40B4-BE49-F238E27FC236}">
                    <a16:creationId xmlns:a16="http://schemas.microsoft.com/office/drawing/2014/main" id="{BA540E7D-D0EA-537F-489F-DBC603668ADC}"/>
                  </a:ext>
                </a:extLst>
              </p:cNvPr>
              <p:cNvPicPr/>
              <p:nvPr/>
            </p:nvPicPr>
            <p:blipFill>
              <a:blip r:embed="rId51"/>
              <a:stretch>
                <a:fillRect/>
              </a:stretch>
            </p:blipFill>
            <p:spPr>
              <a:xfrm>
                <a:off x="7777991" y="4058481"/>
                <a:ext cx="797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Ink 38">
                <a:extLst>
                  <a:ext uri="{FF2B5EF4-FFF2-40B4-BE49-F238E27FC236}">
                    <a16:creationId xmlns:a16="http://schemas.microsoft.com/office/drawing/2014/main" id="{F959AC7D-47F4-2E6B-D738-453B20B0CB83}"/>
                  </a:ext>
                </a:extLst>
              </p14:cNvPr>
              <p14:cNvContentPartPr/>
              <p14:nvPr/>
            </p14:nvContentPartPr>
            <p14:xfrm>
              <a:off x="9745751" y="4056681"/>
              <a:ext cx="668520" cy="6480"/>
            </p14:xfrm>
          </p:contentPart>
        </mc:Choice>
        <mc:Fallback>
          <p:pic>
            <p:nvPicPr>
              <p:cNvPr id="39" name="Ink 38">
                <a:extLst>
                  <a:ext uri="{FF2B5EF4-FFF2-40B4-BE49-F238E27FC236}">
                    <a16:creationId xmlns:a16="http://schemas.microsoft.com/office/drawing/2014/main" id="{F959AC7D-47F4-2E6B-D738-453B20B0CB83}"/>
                  </a:ext>
                </a:extLst>
              </p:cNvPr>
              <p:cNvPicPr/>
              <p:nvPr/>
            </p:nvPicPr>
            <p:blipFill>
              <a:blip r:embed="rId53"/>
              <a:stretch>
                <a:fillRect/>
              </a:stretch>
            </p:blipFill>
            <p:spPr>
              <a:xfrm>
                <a:off x="9739631" y="4050561"/>
                <a:ext cx="6807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1" name="Ink 40">
                <a:extLst>
                  <a:ext uri="{FF2B5EF4-FFF2-40B4-BE49-F238E27FC236}">
                    <a16:creationId xmlns:a16="http://schemas.microsoft.com/office/drawing/2014/main" id="{2115812E-C43B-3730-2F8E-4E8D7D6D8F2E}"/>
                  </a:ext>
                </a:extLst>
              </p14:cNvPr>
              <p14:cNvContentPartPr/>
              <p14:nvPr/>
            </p14:nvContentPartPr>
            <p14:xfrm>
              <a:off x="4404071" y="4334241"/>
              <a:ext cx="820800" cy="17640"/>
            </p14:xfrm>
          </p:contentPart>
        </mc:Choice>
        <mc:Fallback>
          <p:pic>
            <p:nvPicPr>
              <p:cNvPr id="41" name="Ink 40">
                <a:extLst>
                  <a:ext uri="{FF2B5EF4-FFF2-40B4-BE49-F238E27FC236}">
                    <a16:creationId xmlns:a16="http://schemas.microsoft.com/office/drawing/2014/main" id="{2115812E-C43B-3730-2F8E-4E8D7D6D8F2E}"/>
                  </a:ext>
                </a:extLst>
              </p:cNvPr>
              <p:cNvPicPr/>
              <p:nvPr/>
            </p:nvPicPr>
            <p:blipFill>
              <a:blip r:embed="rId55"/>
              <a:stretch>
                <a:fillRect/>
              </a:stretch>
            </p:blipFill>
            <p:spPr>
              <a:xfrm>
                <a:off x="4397951" y="4328121"/>
                <a:ext cx="8330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Ink 41">
                <a:extLst>
                  <a:ext uri="{FF2B5EF4-FFF2-40B4-BE49-F238E27FC236}">
                    <a16:creationId xmlns:a16="http://schemas.microsoft.com/office/drawing/2014/main" id="{1C2239BE-333F-9A14-6051-32F113984745}"/>
                  </a:ext>
                </a:extLst>
              </p14:cNvPr>
              <p14:cNvContentPartPr/>
              <p14:nvPr/>
            </p14:nvContentPartPr>
            <p14:xfrm>
              <a:off x="6788351" y="4369161"/>
              <a:ext cx="407880" cy="360"/>
            </p14:xfrm>
          </p:contentPart>
        </mc:Choice>
        <mc:Fallback>
          <p:pic>
            <p:nvPicPr>
              <p:cNvPr id="42" name="Ink 41">
                <a:extLst>
                  <a:ext uri="{FF2B5EF4-FFF2-40B4-BE49-F238E27FC236}">
                    <a16:creationId xmlns:a16="http://schemas.microsoft.com/office/drawing/2014/main" id="{1C2239BE-333F-9A14-6051-32F113984745}"/>
                  </a:ext>
                </a:extLst>
              </p:cNvPr>
              <p:cNvPicPr/>
              <p:nvPr/>
            </p:nvPicPr>
            <p:blipFill>
              <a:blip r:embed="rId57"/>
              <a:stretch>
                <a:fillRect/>
              </a:stretch>
            </p:blipFill>
            <p:spPr>
              <a:xfrm>
                <a:off x="6782231" y="4363041"/>
                <a:ext cx="4201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3" name="Ink 42">
                <a:extLst>
                  <a:ext uri="{FF2B5EF4-FFF2-40B4-BE49-F238E27FC236}">
                    <a16:creationId xmlns:a16="http://schemas.microsoft.com/office/drawing/2014/main" id="{B93BB28B-A6BF-3FE9-D697-1EC32654E35A}"/>
                  </a:ext>
                </a:extLst>
              </p14:cNvPr>
              <p14:cNvContentPartPr/>
              <p14:nvPr/>
            </p14:nvContentPartPr>
            <p14:xfrm>
              <a:off x="4143431" y="4531161"/>
              <a:ext cx="314640" cy="37440"/>
            </p14:xfrm>
          </p:contentPart>
        </mc:Choice>
        <mc:Fallback>
          <p:pic>
            <p:nvPicPr>
              <p:cNvPr id="43" name="Ink 42">
                <a:extLst>
                  <a:ext uri="{FF2B5EF4-FFF2-40B4-BE49-F238E27FC236}">
                    <a16:creationId xmlns:a16="http://schemas.microsoft.com/office/drawing/2014/main" id="{B93BB28B-A6BF-3FE9-D697-1EC32654E35A}"/>
                  </a:ext>
                </a:extLst>
              </p:cNvPr>
              <p:cNvPicPr/>
              <p:nvPr/>
            </p:nvPicPr>
            <p:blipFill>
              <a:blip r:embed="rId59"/>
              <a:stretch>
                <a:fillRect/>
              </a:stretch>
            </p:blipFill>
            <p:spPr>
              <a:xfrm>
                <a:off x="4137311" y="4525041"/>
                <a:ext cx="3268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4" name="Ink 43">
                <a:extLst>
                  <a:ext uri="{FF2B5EF4-FFF2-40B4-BE49-F238E27FC236}">
                    <a16:creationId xmlns:a16="http://schemas.microsoft.com/office/drawing/2014/main" id="{D7F71373-9DEA-1854-C227-3321F9FDE645}"/>
                  </a:ext>
                </a:extLst>
              </p14:cNvPr>
              <p14:cNvContentPartPr/>
              <p14:nvPr/>
            </p14:nvContentPartPr>
            <p14:xfrm>
              <a:off x="7615991" y="5185281"/>
              <a:ext cx="958320" cy="6120"/>
            </p14:xfrm>
          </p:contentPart>
        </mc:Choice>
        <mc:Fallback>
          <p:pic>
            <p:nvPicPr>
              <p:cNvPr id="44" name="Ink 43">
                <a:extLst>
                  <a:ext uri="{FF2B5EF4-FFF2-40B4-BE49-F238E27FC236}">
                    <a16:creationId xmlns:a16="http://schemas.microsoft.com/office/drawing/2014/main" id="{D7F71373-9DEA-1854-C227-3321F9FDE645}"/>
                  </a:ext>
                </a:extLst>
              </p:cNvPr>
              <p:cNvPicPr/>
              <p:nvPr/>
            </p:nvPicPr>
            <p:blipFill>
              <a:blip r:embed="rId61"/>
              <a:stretch>
                <a:fillRect/>
              </a:stretch>
            </p:blipFill>
            <p:spPr>
              <a:xfrm>
                <a:off x="7609871" y="5179161"/>
                <a:ext cx="970560" cy="18360"/>
              </a:xfrm>
              <a:prstGeom prst="rect">
                <a:avLst/>
              </a:prstGeom>
            </p:spPr>
          </p:pic>
        </mc:Fallback>
      </mc:AlternateContent>
    </p:spTree>
    <p:extLst>
      <p:ext uri="{BB962C8B-B14F-4D97-AF65-F5344CB8AC3E}">
        <p14:creationId xmlns:p14="http://schemas.microsoft.com/office/powerpoint/2010/main" val="2518484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038B66B-7727-2257-336F-D3092AD7D358}"/>
                  </a:ext>
                </a:extLst>
              </p14:cNvPr>
              <p14:cNvContentPartPr/>
              <p14:nvPr/>
            </p14:nvContentPartPr>
            <p14:xfrm>
              <a:off x="4462031" y="1787961"/>
              <a:ext cx="360" cy="360"/>
            </p14:xfrm>
          </p:contentPart>
        </mc:Choice>
        <mc:Fallback>
          <p:pic>
            <p:nvPicPr>
              <p:cNvPr id="2" name="Ink 1">
                <a:extLst>
                  <a:ext uri="{FF2B5EF4-FFF2-40B4-BE49-F238E27FC236}">
                    <a16:creationId xmlns:a16="http://schemas.microsoft.com/office/drawing/2014/main" id="{6038B66B-7727-2257-336F-D3092AD7D358}"/>
                  </a:ext>
                </a:extLst>
              </p:cNvPr>
              <p:cNvPicPr/>
              <p:nvPr/>
            </p:nvPicPr>
            <p:blipFill>
              <a:blip r:embed="rId3"/>
              <a:stretch>
                <a:fillRect/>
              </a:stretch>
            </p:blipFill>
            <p:spPr>
              <a:xfrm>
                <a:off x="4455911" y="1781841"/>
                <a:ext cx="12600" cy="12600"/>
              </a:xfrm>
              <a:prstGeom prst="rect">
                <a:avLst/>
              </a:prstGeom>
            </p:spPr>
          </p:pic>
        </mc:Fallback>
      </mc:AlternateContent>
      <p:grpSp>
        <p:nvGrpSpPr>
          <p:cNvPr id="92" name="Group 91">
            <a:extLst>
              <a:ext uri="{FF2B5EF4-FFF2-40B4-BE49-F238E27FC236}">
                <a16:creationId xmlns:a16="http://schemas.microsoft.com/office/drawing/2014/main" id="{A7261DE7-795F-D030-BD3A-0EC041C81EDE}"/>
              </a:ext>
            </a:extLst>
          </p:cNvPr>
          <p:cNvGrpSpPr/>
          <p:nvPr/>
        </p:nvGrpSpPr>
        <p:grpSpPr>
          <a:xfrm>
            <a:off x="1470791" y="945921"/>
            <a:ext cx="6672600" cy="5270760"/>
            <a:chOff x="1470791" y="945921"/>
            <a:chExt cx="6672600" cy="527076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95AEA76-0B5D-5E0E-233E-60E9820A4B37}"/>
                    </a:ext>
                  </a:extLst>
                </p14:cNvPr>
                <p14:cNvContentPartPr/>
                <p14:nvPr/>
              </p14:nvContentPartPr>
              <p14:xfrm>
                <a:off x="3577871" y="1191801"/>
                <a:ext cx="3343320" cy="1472040"/>
              </p14:xfrm>
            </p:contentPart>
          </mc:Choice>
          <mc:Fallback>
            <p:pic>
              <p:nvPicPr>
                <p:cNvPr id="3" name="Ink 2">
                  <a:extLst>
                    <a:ext uri="{FF2B5EF4-FFF2-40B4-BE49-F238E27FC236}">
                      <a16:creationId xmlns:a16="http://schemas.microsoft.com/office/drawing/2014/main" id="{995AEA76-0B5D-5E0E-233E-60E9820A4B37}"/>
                    </a:ext>
                  </a:extLst>
                </p:cNvPr>
                <p:cNvPicPr/>
                <p:nvPr/>
              </p:nvPicPr>
              <p:blipFill>
                <a:blip r:embed="rId5"/>
                <a:stretch>
                  <a:fillRect/>
                </a:stretch>
              </p:blipFill>
              <p:spPr>
                <a:xfrm>
                  <a:off x="3571751" y="1185681"/>
                  <a:ext cx="3355560" cy="1484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7496A8B-7969-00C7-A205-130349BB92FA}"/>
                    </a:ext>
                  </a:extLst>
                </p14:cNvPr>
                <p14:cNvContentPartPr/>
                <p14:nvPr/>
              </p14:nvContentPartPr>
              <p14:xfrm>
                <a:off x="4400831" y="1702281"/>
                <a:ext cx="222120" cy="284040"/>
              </p14:xfrm>
            </p:contentPart>
          </mc:Choice>
          <mc:Fallback>
            <p:pic>
              <p:nvPicPr>
                <p:cNvPr id="4" name="Ink 3">
                  <a:extLst>
                    <a:ext uri="{FF2B5EF4-FFF2-40B4-BE49-F238E27FC236}">
                      <a16:creationId xmlns:a16="http://schemas.microsoft.com/office/drawing/2014/main" id="{87496A8B-7969-00C7-A205-130349BB92FA}"/>
                    </a:ext>
                  </a:extLst>
                </p:cNvPr>
                <p:cNvPicPr/>
                <p:nvPr/>
              </p:nvPicPr>
              <p:blipFill>
                <a:blip r:embed="rId7"/>
                <a:stretch>
                  <a:fillRect/>
                </a:stretch>
              </p:blipFill>
              <p:spPr>
                <a:xfrm>
                  <a:off x="4394711" y="1696161"/>
                  <a:ext cx="23436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57DD1011-DD6E-4833-E76D-01D090A538E0}"/>
                    </a:ext>
                  </a:extLst>
                </p14:cNvPr>
                <p14:cNvContentPartPr/>
                <p14:nvPr/>
              </p14:nvContentPartPr>
              <p14:xfrm>
                <a:off x="4515671" y="1770321"/>
                <a:ext cx="356760" cy="264960"/>
              </p14:xfrm>
            </p:contentPart>
          </mc:Choice>
          <mc:Fallback>
            <p:pic>
              <p:nvPicPr>
                <p:cNvPr id="5" name="Ink 4">
                  <a:extLst>
                    <a:ext uri="{FF2B5EF4-FFF2-40B4-BE49-F238E27FC236}">
                      <a16:creationId xmlns:a16="http://schemas.microsoft.com/office/drawing/2014/main" id="{57DD1011-DD6E-4833-E76D-01D090A538E0}"/>
                    </a:ext>
                  </a:extLst>
                </p:cNvPr>
                <p:cNvPicPr/>
                <p:nvPr/>
              </p:nvPicPr>
              <p:blipFill>
                <a:blip r:embed="rId9"/>
                <a:stretch>
                  <a:fillRect/>
                </a:stretch>
              </p:blipFill>
              <p:spPr>
                <a:xfrm>
                  <a:off x="4509551" y="1764201"/>
                  <a:ext cx="3690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B75BE048-C4A1-C621-BFFD-C40D2653F1AB}"/>
                    </a:ext>
                  </a:extLst>
                </p14:cNvPr>
                <p14:cNvContentPartPr/>
                <p14:nvPr/>
              </p14:nvContentPartPr>
              <p14:xfrm>
                <a:off x="4918871" y="1720281"/>
                <a:ext cx="171000" cy="244440"/>
              </p14:xfrm>
            </p:contentPart>
          </mc:Choice>
          <mc:Fallback>
            <p:pic>
              <p:nvPicPr>
                <p:cNvPr id="6" name="Ink 5">
                  <a:extLst>
                    <a:ext uri="{FF2B5EF4-FFF2-40B4-BE49-F238E27FC236}">
                      <a16:creationId xmlns:a16="http://schemas.microsoft.com/office/drawing/2014/main" id="{B75BE048-C4A1-C621-BFFD-C40D2653F1AB}"/>
                    </a:ext>
                  </a:extLst>
                </p:cNvPr>
                <p:cNvPicPr/>
                <p:nvPr/>
              </p:nvPicPr>
              <p:blipFill>
                <a:blip r:embed="rId11"/>
                <a:stretch>
                  <a:fillRect/>
                </a:stretch>
              </p:blipFill>
              <p:spPr>
                <a:xfrm>
                  <a:off x="4912751" y="1714161"/>
                  <a:ext cx="18324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CC336DD-9799-1D58-B706-D33EA67AE110}"/>
                    </a:ext>
                  </a:extLst>
                </p14:cNvPr>
                <p14:cNvContentPartPr/>
                <p14:nvPr/>
              </p14:nvContentPartPr>
              <p14:xfrm>
                <a:off x="3381311" y="3871281"/>
                <a:ext cx="3895560" cy="1678320"/>
              </p14:xfrm>
            </p:contentPart>
          </mc:Choice>
          <mc:Fallback>
            <p:pic>
              <p:nvPicPr>
                <p:cNvPr id="8" name="Ink 7">
                  <a:extLst>
                    <a:ext uri="{FF2B5EF4-FFF2-40B4-BE49-F238E27FC236}">
                      <a16:creationId xmlns:a16="http://schemas.microsoft.com/office/drawing/2014/main" id="{9CC336DD-9799-1D58-B706-D33EA67AE110}"/>
                    </a:ext>
                  </a:extLst>
                </p:cNvPr>
                <p:cNvPicPr/>
                <p:nvPr/>
              </p:nvPicPr>
              <p:blipFill>
                <a:blip r:embed="rId13"/>
                <a:stretch>
                  <a:fillRect/>
                </a:stretch>
              </p:blipFill>
              <p:spPr>
                <a:xfrm>
                  <a:off x="3375191" y="3865161"/>
                  <a:ext cx="3907800" cy="1690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50C1296B-D477-1688-A024-743BAB516B30}"/>
                    </a:ext>
                  </a:extLst>
                </p14:cNvPr>
                <p14:cNvContentPartPr/>
                <p14:nvPr/>
              </p14:nvContentPartPr>
              <p14:xfrm>
                <a:off x="3888911" y="4295721"/>
                <a:ext cx="52920" cy="164520"/>
              </p14:xfrm>
            </p:contentPart>
          </mc:Choice>
          <mc:Fallback>
            <p:pic>
              <p:nvPicPr>
                <p:cNvPr id="9" name="Ink 8">
                  <a:extLst>
                    <a:ext uri="{FF2B5EF4-FFF2-40B4-BE49-F238E27FC236}">
                      <a16:creationId xmlns:a16="http://schemas.microsoft.com/office/drawing/2014/main" id="{50C1296B-D477-1688-A024-743BAB516B30}"/>
                    </a:ext>
                  </a:extLst>
                </p:cNvPr>
                <p:cNvPicPr/>
                <p:nvPr/>
              </p:nvPicPr>
              <p:blipFill>
                <a:blip r:embed="rId15"/>
                <a:stretch>
                  <a:fillRect/>
                </a:stretch>
              </p:blipFill>
              <p:spPr>
                <a:xfrm>
                  <a:off x="3882791" y="4289601"/>
                  <a:ext cx="651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2E691858-C7F7-72B1-5D34-E5D1E5110267}"/>
                    </a:ext>
                  </a:extLst>
                </p14:cNvPr>
                <p14:cNvContentPartPr/>
                <p14:nvPr/>
              </p14:nvContentPartPr>
              <p14:xfrm>
                <a:off x="3790271" y="4288521"/>
                <a:ext cx="299880" cy="243360"/>
              </p14:xfrm>
            </p:contentPart>
          </mc:Choice>
          <mc:Fallback>
            <p:pic>
              <p:nvPicPr>
                <p:cNvPr id="10" name="Ink 9">
                  <a:extLst>
                    <a:ext uri="{FF2B5EF4-FFF2-40B4-BE49-F238E27FC236}">
                      <a16:creationId xmlns:a16="http://schemas.microsoft.com/office/drawing/2014/main" id="{2E691858-C7F7-72B1-5D34-E5D1E5110267}"/>
                    </a:ext>
                  </a:extLst>
                </p:cNvPr>
                <p:cNvPicPr/>
                <p:nvPr/>
              </p:nvPicPr>
              <p:blipFill>
                <a:blip r:embed="rId17"/>
                <a:stretch>
                  <a:fillRect/>
                </a:stretch>
              </p:blipFill>
              <p:spPr>
                <a:xfrm>
                  <a:off x="3784151" y="4282401"/>
                  <a:ext cx="3121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FA0D2C04-5CC9-E0AD-DDC2-7F2694FE398C}"/>
                    </a:ext>
                  </a:extLst>
                </p14:cNvPr>
                <p14:cNvContentPartPr/>
                <p14:nvPr/>
              </p14:nvContentPartPr>
              <p14:xfrm>
                <a:off x="4160351" y="4201401"/>
                <a:ext cx="226080" cy="268200"/>
              </p14:xfrm>
            </p:contentPart>
          </mc:Choice>
          <mc:Fallback>
            <p:pic>
              <p:nvPicPr>
                <p:cNvPr id="11" name="Ink 10">
                  <a:extLst>
                    <a:ext uri="{FF2B5EF4-FFF2-40B4-BE49-F238E27FC236}">
                      <a16:creationId xmlns:a16="http://schemas.microsoft.com/office/drawing/2014/main" id="{FA0D2C04-5CC9-E0AD-DDC2-7F2694FE398C}"/>
                    </a:ext>
                  </a:extLst>
                </p:cNvPr>
                <p:cNvPicPr/>
                <p:nvPr/>
              </p:nvPicPr>
              <p:blipFill>
                <a:blip r:embed="rId19"/>
                <a:stretch>
                  <a:fillRect/>
                </a:stretch>
              </p:blipFill>
              <p:spPr>
                <a:xfrm>
                  <a:off x="4154231" y="4195281"/>
                  <a:ext cx="2383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5184616D-B033-611F-BECD-C202114CD85E}"/>
                    </a:ext>
                  </a:extLst>
                </p14:cNvPr>
                <p14:cNvContentPartPr/>
                <p14:nvPr/>
              </p14:nvContentPartPr>
              <p14:xfrm>
                <a:off x="3727631" y="4760121"/>
                <a:ext cx="69120" cy="298440"/>
              </p14:xfrm>
            </p:contentPart>
          </mc:Choice>
          <mc:Fallback>
            <p:pic>
              <p:nvPicPr>
                <p:cNvPr id="12" name="Ink 11">
                  <a:extLst>
                    <a:ext uri="{FF2B5EF4-FFF2-40B4-BE49-F238E27FC236}">
                      <a16:creationId xmlns:a16="http://schemas.microsoft.com/office/drawing/2014/main" id="{5184616D-B033-611F-BECD-C202114CD85E}"/>
                    </a:ext>
                  </a:extLst>
                </p:cNvPr>
                <p:cNvPicPr/>
                <p:nvPr/>
              </p:nvPicPr>
              <p:blipFill>
                <a:blip r:embed="rId21"/>
                <a:stretch>
                  <a:fillRect/>
                </a:stretch>
              </p:blipFill>
              <p:spPr>
                <a:xfrm>
                  <a:off x="3721511" y="4754001"/>
                  <a:ext cx="813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3A44FCA8-72EC-D71A-74F9-9B3A748A682B}"/>
                    </a:ext>
                  </a:extLst>
                </p14:cNvPr>
                <p14:cNvContentPartPr/>
                <p14:nvPr/>
              </p14:nvContentPartPr>
              <p14:xfrm>
                <a:off x="3923471" y="4811601"/>
                <a:ext cx="12240" cy="161280"/>
              </p14:xfrm>
            </p:contentPart>
          </mc:Choice>
          <mc:Fallback>
            <p:pic>
              <p:nvPicPr>
                <p:cNvPr id="13" name="Ink 12">
                  <a:extLst>
                    <a:ext uri="{FF2B5EF4-FFF2-40B4-BE49-F238E27FC236}">
                      <a16:creationId xmlns:a16="http://schemas.microsoft.com/office/drawing/2014/main" id="{3A44FCA8-72EC-D71A-74F9-9B3A748A682B}"/>
                    </a:ext>
                  </a:extLst>
                </p:cNvPr>
                <p:cNvPicPr/>
                <p:nvPr/>
              </p:nvPicPr>
              <p:blipFill>
                <a:blip r:embed="rId23"/>
                <a:stretch>
                  <a:fillRect/>
                </a:stretch>
              </p:blipFill>
              <p:spPr>
                <a:xfrm>
                  <a:off x="3917351" y="4805481"/>
                  <a:ext cx="244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3A1E124A-E231-6529-A627-7FEF3BE44F3E}"/>
                    </a:ext>
                  </a:extLst>
                </p14:cNvPr>
                <p14:cNvContentPartPr/>
                <p14:nvPr/>
              </p14:nvContentPartPr>
              <p14:xfrm>
                <a:off x="3940751" y="4777761"/>
                <a:ext cx="133920" cy="160560"/>
              </p14:xfrm>
            </p:contentPart>
          </mc:Choice>
          <mc:Fallback>
            <p:pic>
              <p:nvPicPr>
                <p:cNvPr id="14" name="Ink 13">
                  <a:extLst>
                    <a:ext uri="{FF2B5EF4-FFF2-40B4-BE49-F238E27FC236}">
                      <a16:creationId xmlns:a16="http://schemas.microsoft.com/office/drawing/2014/main" id="{3A1E124A-E231-6529-A627-7FEF3BE44F3E}"/>
                    </a:ext>
                  </a:extLst>
                </p:cNvPr>
                <p:cNvPicPr/>
                <p:nvPr/>
              </p:nvPicPr>
              <p:blipFill>
                <a:blip r:embed="rId25"/>
                <a:stretch>
                  <a:fillRect/>
                </a:stretch>
              </p:blipFill>
              <p:spPr>
                <a:xfrm>
                  <a:off x="3934631" y="4771641"/>
                  <a:ext cx="1461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C9D97153-9C5C-12AF-2D7C-D851133AFC38}"/>
                    </a:ext>
                  </a:extLst>
                </p14:cNvPr>
                <p14:cNvContentPartPr/>
                <p14:nvPr/>
              </p14:nvContentPartPr>
              <p14:xfrm>
                <a:off x="4143431" y="4724481"/>
                <a:ext cx="146520" cy="234720"/>
              </p14:xfrm>
            </p:contentPart>
          </mc:Choice>
          <mc:Fallback>
            <p:pic>
              <p:nvPicPr>
                <p:cNvPr id="15" name="Ink 14">
                  <a:extLst>
                    <a:ext uri="{FF2B5EF4-FFF2-40B4-BE49-F238E27FC236}">
                      <a16:creationId xmlns:a16="http://schemas.microsoft.com/office/drawing/2014/main" id="{C9D97153-9C5C-12AF-2D7C-D851133AFC38}"/>
                    </a:ext>
                  </a:extLst>
                </p:cNvPr>
                <p:cNvPicPr/>
                <p:nvPr/>
              </p:nvPicPr>
              <p:blipFill>
                <a:blip r:embed="rId27"/>
                <a:stretch>
                  <a:fillRect/>
                </a:stretch>
              </p:blipFill>
              <p:spPr>
                <a:xfrm>
                  <a:off x="4137311" y="4718361"/>
                  <a:ext cx="158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52AEBBF4-8686-E03A-EE6D-A0CBEDA4B6A8}"/>
                    </a:ext>
                  </a:extLst>
                </p14:cNvPr>
                <p14:cNvContentPartPr/>
                <p14:nvPr/>
              </p14:nvContentPartPr>
              <p14:xfrm>
                <a:off x="4178351" y="4844361"/>
                <a:ext cx="106920" cy="51840"/>
              </p14:xfrm>
            </p:contentPart>
          </mc:Choice>
          <mc:Fallback>
            <p:pic>
              <p:nvPicPr>
                <p:cNvPr id="16" name="Ink 15">
                  <a:extLst>
                    <a:ext uri="{FF2B5EF4-FFF2-40B4-BE49-F238E27FC236}">
                      <a16:creationId xmlns:a16="http://schemas.microsoft.com/office/drawing/2014/main" id="{52AEBBF4-8686-E03A-EE6D-A0CBEDA4B6A8}"/>
                    </a:ext>
                  </a:extLst>
                </p:cNvPr>
                <p:cNvPicPr/>
                <p:nvPr/>
              </p:nvPicPr>
              <p:blipFill>
                <a:blip r:embed="rId29"/>
                <a:stretch>
                  <a:fillRect/>
                </a:stretch>
              </p:blipFill>
              <p:spPr>
                <a:xfrm>
                  <a:off x="4172231" y="4838241"/>
                  <a:ext cx="1191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AC558588-E871-A0B6-1530-6CA1C2A2E81E}"/>
                    </a:ext>
                  </a:extLst>
                </p14:cNvPr>
                <p14:cNvContentPartPr/>
                <p14:nvPr/>
              </p14:nvContentPartPr>
              <p14:xfrm>
                <a:off x="4342871" y="4716561"/>
                <a:ext cx="206640" cy="207000"/>
              </p14:xfrm>
            </p:contentPart>
          </mc:Choice>
          <mc:Fallback>
            <p:pic>
              <p:nvPicPr>
                <p:cNvPr id="17" name="Ink 16">
                  <a:extLst>
                    <a:ext uri="{FF2B5EF4-FFF2-40B4-BE49-F238E27FC236}">
                      <a16:creationId xmlns:a16="http://schemas.microsoft.com/office/drawing/2014/main" id="{AC558588-E871-A0B6-1530-6CA1C2A2E81E}"/>
                    </a:ext>
                  </a:extLst>
                </p:cNvPr>
                <p:cNvPicPr/>
                <p:nvPr/>
              </p:nvPicPr>
              <p:blipFill>
                <a:blip r:embed="rId31"/>
                <a:stretch>
                  <a:fillRect/>
                </a:stretch>
              </p:blipFill>
              <p:spPr>
                <a:xfrm>
                  <a:off x="4336751" y="4710441"/>
                  <a:ext cx="2188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42D3824D-EE4D-C6C4-2BF0-8668F5E464AA}"/>
                    </a:ext>
                  </a:extLst>
                </p14:cNvPr>
                <p14:cNvContentPartPr/>
                <p14:nvPr/>
              </p14:nvContentPartPr>
              <p14:xfrm>
                <a:off x="4559951" y="4681641"/>
                <a:ext cx="129960" cy="226080"/>
              </p14:xfrm>
            </p:contentPart>
          </mc:Choice>
          <mc:Fallback>
            <p:pic>
              <p:nvPicPr>
                <p:cNvPr id="18" name="Ink 17">
                  <a:extLst>
                    <a:ext uri="{FF2B5EF4-FFF2-40B4-BE49-F238E27FC236}">
                      <a16:creationId xmlns:a16="http://schemas.microsoft.com/office/drawing/2014/main" id="{42D3824D-EE4D-C6C4-2BF0-8668F5E464AA}"/>
                    </a:ext>
                  </a:extLst>
                </p:cNvPr>
                <p:cNvPicPr/>
                <p:nvPr/>
              </p:nvPicPr>
              <p:blipFill>
                <a:blip r:embed="rId33"/>
                <a:stretch>
                  <a:fillRect/>
                </a:stretch>
              </p:blipFill>
              <p:spPr>
                <a:xfrm>
                  <a:off x="4553831" y="4675521"/>
                  <a:ext cx="1422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7C34C467-0BFB-B502-E8C2-EB4B5F72A38E}"/>
                    </a:ext>
                  </a:extLst>
                </p14:cNvPr>
                <p14:cNvContentPartPr/>
                <p14:nvPr/>
              </p14:nvContentPartPr>
              <p14:xfrm>
                <a:off x="4587671" y="4811241"/>
                <a:ext cx="78840" cy="15120"/>
              </p14:xfrm>
            </p:contentPart>
          </mc:Choice>
          <mc:Fallback>
            <p:pic>
              <p:nvPicPr>
                <p:cNvPr id="19" name="Ink 18">
                  <a:extLst>
                    <a:ext uri="{FF2B5EF4-FFF2-40B4-BE49-F238E27FC236}">
                      <a16:creationId xmlns:a16="http://schemas.microsoft.com/office/drawing/2014/main" id="{7C34C467-0BFB-B502-E8C2-EB4B5F72A38E}"/>
                    </a:ext>
                  </a:extLst>
                </p:cNvPr>
                <p:cNvPicPr/>
                <p:nvPr/>
              </p:nvPicPr>
              <p:blipFill>
                <a:blip r:embed="rId35"/>
                <a:stretch>
                  <a:fillRect/>
                </a:stretch>
              </p:blipFill>
              <p:spPr>
                <a:xfrm>
                  <a:off x="4581551" y="4805121"/>
                  <a:ext cx="910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505422C3-40BB-A819-987F-F460AC76F2BE}"/>
                    </a:ext>
                  </a:extLst>
                </p14:cNvPr>
                <p14:cNvContentPartPr/>
                <p14:nvPr/>
              </p14:nvContentPartPr>
              <p14:xfrm>
                <a:off x="4667231" y="4643841"/>
                <a:ext cx="142560" cy="315720"/>
              </p14:xfrm>
            </p:contentPart>
          </mc:Choice>
          <mc:Fallback>
            <p:pic>
              <p:nvPicPr>
                <p:cNvPr id="20" name="Ink 19">
                  <a:extLst>
                    <a:ext uri="{FF2B5EF4-FFF2-40B4-BE49-F238E27FC236}">
                      <a16:creationId xmlns:a16="http://schemas.microsoft.com/office/drawing/2014/main" id="{505422C3-40BB-A819-987F-F460AC76F2BE}"/>
                    </a:ext>
                  </a:extLst>
                </p:cNvPr>
                <p:cNvPicPr/>
                <p:nvPr/>
              </p:nvPicPr>
              <p:blipFill>
                <a:blip r:embed="rId37"/>
                <a:stretch>
                  <a:fillRect/>
                </a:stretch>
              </p:blipFill>
              <p:spPr>
                <a:xfrm>
                  <a:off x="4661111" y="4637721"/>
                  <a:ext cx="15480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D9B717C8-7BD6-4E75-F9C6-0B194ED26D50}"/>
                    </a:ext>
                  </a:extLst>
                </p14:cNvPr>
                <p14:cNvContentPartPr/>
                <p14:nvPr/>
              </p14:nvContentPartPr>
              <p14:xfrm>
                <a:off x="3964151" y="2523801"/>
                <a:ext cx="168480" cy="1492920"/>
              </p14:xfrm>
            </p:contentPart>
          </mc:Choice>
          <mc:Fallback>
            <p:pic>
              <p:nvPicPr>
                <p:cNvPr id="21" name="Ink 20">
                  <a:extLst>
                    <a:ext uri="{FF2B5EF4-FFF2-40B4-BE49-F238E27FC236}">
                      <a16:creationId xmlns:a16="http://schemas.microsoft.com/office/drawing/2014/main" id="{D9B717C8-7BD6-4E75-F9C6-0B194ED26D50}"/>
                    </a:ext>
                  </a:extLst>
                </p:cNvPr>
                <p:cNvPicPr/>
                <p:nvPr/>
              </p:nvPicPr>
              <p:blipFill>
                <a:blip r:embed="rId39"/>
                <a:stretch>
                  <a:fillRect/>
                </a:stretch>
              </p:blipFill>
              <p:spPr>
                <a:xfrm>
                  <a:off x="3958031" y="2517681"/>
                  <a:ext cx="180720" cy="1505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C443EB5D-08CC-D7DE-B2CC-9FB8EBED8FEB}"/>
                    </a:ext>
                  </a:extLst>
                </p14:cNvPr>
                <p14:cNvContentPartPr/>
                <p14:nvPr/>
              </p14:nvContentPartPr>
              <p14:xfrm>
                <a:off x="4008431" y="2434521"/>
                <a:ext cx="191520" cy="188280"/>
              </p14:xfrm>
            </p:contentPart>
          </mc:Choice>
          <mc:Fallback>
            <p:pic>
              <p:nvPicPr>
                <p:cNvPr id="22" name="Ink 21">
                  <a:extLst>
                    <a:ext uri="{FF2B5EF4-FFF2-40B4-BE49-F238E27FC236}">
                      <a16:creationId xmlns:a16="http://schemas.microsoft.com/office/drawing/2014/main" id="{C443EB5D-08CC-D7DE-B2CC-9FB8EBED8FEB}"/>
                    </a:ext>
                  </a:extLst>
                </p:cNvPr>
                <p:cNvPicPr/>
                <p:nvPr/>
              </p:nvPicPr>
              <p:blipFill>
                <a:blip r:embed="rId41"/>
                <a:stretch>
                  <a:fillRect/>
                </a:stretch>
              </p:blipFill>
              <p:spPr>
                <a:xfrm>
                  <a:off x="4002311" y="2428401"/>
                  <a:ext cx="20376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B3A3B709-50C0-A0AF-ADCD-DE723CECB888}"/>
                    </a:ext>
                  </a:extLst>
                </p14:cNvPr>
                <p14:cNvContentPartPr/>
                <p14:nvPr/>
              </p14:nvContentPartPr>
              <p14:xfrm>
                <a:off x="3935351" y="1939881"/>
                <a:ext cx="184680" cy="201600"/>
              </p14:xfrm>
            </p:contentPart>
          </mc:Choice>
          <mc:Fallback>
            <p:pic>
              <p:nvPicPr>
                <p:cNvPr id="23" name="Ink 22">
                  <a:extLst>
                    <a:ext uri="{FF2B5EF4-FFF2-40B4-BE49-F238E27FC236}">
                      <a16:creationId xmlns:a16="http://schemas.microsoft.com/office/drawing/2014/main" id="{B3A3B709-50C0-A0AF-ADCD-DE723CECB888}"/>
                    </a:ext>
                  </a:extLst>
                </p:cNvPr>
                <p:cNvPicPr/>
                <p:nvPr/>
              </p:nvPicPr>
              <p:blipFill>
                <a:blip r:embed="rId43"/>
                <a:stretch>
                  <a:fillRect/>
                </a:stretch>
              </p:blipFill>
              <p:spPr>
                <a:xfrm>
                  <a:off x="3929231" y="1933761"/>
                  <a:ext cx="1969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47B05BA5-5E4B-4D4B-9D29-430601FE9A58}"/>
                    </a:ext>
                  </a:extLst>
                </p14:cNvPr>
                <p14:cNvContentPartPr/>
                <p14:nvPr/>
              </p14:nvContentPartPr>
              <p14:xfrm>
                <a:off x="4026791" y="2099001"/>
                <a:ext cx="155160" cy="65160"/>
              </p14:xfrm>
            </p:contentPart>
          </mc:Choice>
          <mc:Fallback>
            <p:pic>
              <p:nvPicPr>
                <p:cNvPr id="24" name="Ink 23">
                  <a:extLst>
                    <a:ext uri="{FF2B5EF4-FFF2-40B4-BE49-F238E27FC236}">
                      <a16:creationId xmlns:a16="http://schemas.microsoft.com/office/drawing/2014/main" id="{47B05BA5-5E4B-4D4B-9D29-430601FE9A58}"/>
                    </a:ext>
                  </a:extLst>
                </p:cNvPr>
                <p:cNvPicPr/>
                <p:nvPr/>
              </p:nvPicPr>
              <p:blipFill>
                <a:blip r:embed="rId45"/>
                <a:stretch>
                  <a:fillRect/>
                </a:stretch>
              </p:blipFill>
              <p:spPr>
                <a:xfrm>
                  <a:off x="4020671" y="2092881"/>
                  <a:ext cx="167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628F63EC-CF83-A9B6-E055-FBB825D838FC}"/>
                    </a:ext>
                  </a:extLst>
                </p14:cNvPr>
                <p14:cNvContentPartPr/>
                <p14:nvPr/>
              </p14:nvContentPartPr>
              <p14:xfrm>
                <a:off x="3915551" y="2226441"/>
                <a:ext cx="95040" cy="154080"/>
              </p14:xfrm>
            </p:contentPart>
          </mc:Choice>
          <mc:Fallback>
            <p:pic>
              <p:nvPicPr>
                <p:cNvPr id="25" name="Ink 24">
                  <a:extLst>
                    <a:ext uri="{FF2B5EF4-FFF2-40B4-BE49-F238E27FC236}">
                      <a16:creationId xmlns:a16="http://schemas.microsoft.com/office/drawing/2014/main" id="{628F63EC-CF83-A9B6-E055-FBB825D838FC}"/>
                    </a:ext>
                  </a:extLst>
                </p:cNvPr>
                <p:cNvPicPr/>
                <p:nvPr/>
              </p:nvPicPr>
              <p:blipFill>
                <a:blip r:embed="rId47"/>
                <a:stretch>
                  <a:fillRect/>
                </a:stretch>
              </p:blipFill>
              <p:spPr>
                <a:xfrm>
                  <a:off x="3909431" y="2220321"/>
                  <a:ext cx="1072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5ED5BD6F-6237-D702-EDF0-0F6B40BE6381}"/>
                    </a:ext>
                  </a:extLst>
                </p14:cNvPr>
                <p14:cNvContentPartPr/>
                <p14:nvPr/>
              </p14:nvContentPartPr>
              <p14:xfrm>
                <a:off x="3969911" y="2234001"/>
                <a:ext cx="209520" cy="94680"/>
              </p14:xfrm>
            </p:contentPart>
          </mc:Choice>
          <mc:Fallback>
            <p:pic>
              <p:nvPicPr>
                <p:cNvPr id="26" name="Ink 25">
                  <a:extLst>
                    <a:ext uri="{FF2B5EF4-FFF2-40B4-BE49-F238E27FC236}">
                      <a16:creationId xmlns:a16="http://schemas.microsoft.com/office/drawing/2014/main" id="{5ED5BD6F-6237-D702-EDF0-0F6B40BE6381}"/>
                    </a:ext>
                  </a:extLst>
                </p:cNvPr>
                <p:cNvPicPr/>
                <p:nvPr/>
              </p:nvPicPr>
              <p:blipFill>
                <a:blip r:embed="rId49"/>
                <a:stretch>
                  <a:fillRect/>
                </a:stretch>
              </p:blipFill>
              <p:spPr>
                <a:xfrm>
                  <a:off x="3963791" y="2227881"/>
                  <a:ext cx="2217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D99E164D-EDCC-A66A-BD12-21E44F33DCC4}"/>
                    </a:ext>
                  </a:extLst>
                </p14:cNvPr>
                <p14:cNvContentPartPr/>
                <p14:nvPr/>
              </p14:nvContentPartPr>
              <p14:xfrm>
                <a:off x="3749951" y="1992441"/>
                <a:ext cx="542160" cy="443880"/>
              </p14:xfrm>
            </p:contentPart>
          </mc:Choice>
          <mc:Fallback>
            <p:pic>
              <p:nvPicPr>
                <p:cNvPr id="28" name="Ink 27">
                  <a:extLst>
                    <a:ext uri="{FF2B5EF4-FFF2-40B4-BE49-F238E27FC236}">
                      <a16:creationId xmlns:a16="http://schemas.microsoft.com/office/drawing/2014/main" id="{D99E164D-EDCC-A66A-BD12-21E44F33DCC4}"/>
                    </a:ext>
                  </a:extLst>
                </p:cNvPr>
                <p:cNvPicPr/>
                <p:nvPr/>
              </p:nvPicPr>
              <p:blipFill>
                <a:blip r:embed="rId51"/>
                <a:stretch>
                  <a:fillRect/>
                </a:stretch>
              </p:blipFill>
              <p:spPr>
                <a:xfrm>
                  <a:off x="3743831" y="1986321"/>
                  <a:ext cx="55440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5510E0C7-E764-85BF-0A85-B153BE3433A5}"/>
                    </a:ext>
                  </a:extLst>
                </p14:cNvPr>
                <p14:cNvContentPartPr/>
                <p14:nvPr/>
              </p14:nvContentPartPr>
              <p14:xfrm>
                <a:off x="3814751" y="2023041"/>
                <a:ext cx="450720" cy="518400"/>
              </p14:xfrm>
            </p:contentPart>
          </mc:Choice>
          <mc:Fallback>
            <p:pic>
              <p:nvPicPr>
                <p:cNvPr id="29" name="Ink 28">
                  <a:extLst>
                    <a:ext uri="{FF2B5EF4-FFF2-40B4-BE49-F238E27FC236}">
                      <a16:creationId xmlns:a16="http://schemas.microsoft.com/office/drawing/2014/main" id="{5510E0C7-E764-85BF-0A85-B153BE3433A5}"/>
                    </a:ext>
                  </a:extLst>
                </p:cNvPr>
                <p:cNvPicPr/>
                <p:nvPr/>
              </p:nvPicPr>
              <p:blipFill>
                <a:blip r:embed="rId53"/>
                <a:stretch>
                  <a:fillRect/>
                </a:stretch>
              </p:blipFill>
              <p:spPr>
                <a:xfrm>
                  <a:off x="3808631" y="2016921"/>
                  <a:ext cx="462960" cy="530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8CB48E2D-9F18-A5C8-95BA-C39DC13133D8}"/>
                    </a:ext>
                  </a:extLst>
                </p14:cNvPr>
                <p14:cNvContentPartPr/>
                <p14:nvPr/>
              </p14:nvContentPartPr>
              <p14:xfrm>
                <a:off x="5543831" y="1984881"/>
                <a:ext cx="330840" cy="2647080"/>
              </p14:xfrm>
            </p:contentPart>
          </mc:Choice>
          <mc:Fallback>
            <p:pic>
              <p:nvPicPr>
                <p:cNvPr id="31" name="Ink 30">
                  <a:extLst>
                    <a:ext uri="{FF2B5EF4-FFF2-40B4-BE49-F238E27FC236}">
                      <a16:creationId xmlns:a16="http://schemas.microsoft.com/office/drawing/2014/main" id="{8CB48E2D-9F18-A5C8-95BA-C39DC13133D8}"/>
                    </a:ext>
                  </a:extLst>
                </p:cNvPr>
                <p:cNvPicPr/>
                <p:nvPr/>
              </p:nvPicPr>
              <p:blipFill>
                <a:blip r:embed="rId55"/>
                <a:stretch>
                  <a:fillRect/>
                </a:stretch>
              </p:blipFill>
              <p:spPr>
                <a:xfrm>
                  <a:off x="5537711" y="1978761"/>
                  <a:ext cx="343080" cy="2659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E8F130AC-66AF-91F8-3D15-BAD718553FAB}"/>
                    </a:ext>
                  </a:extLst>
                </p14:cNvPr>
                <p14:cNvContentPartPr/>
                <p14:nvPr/>
              </p14:nvContentPartPr>
              <p14:xfrm>
                <a:off x="5465711" y="4519641"/>
                <a:ext cx="201240" cy="105120"/>
              </p14:xfrm>
            </p:contentPart>
          </mc:Choice>
          <mc:Fallback>
            <p:pic>
              <p:nvPicPr>
                <p:cNvPr id="32" name="Ink 31">
                  <a:extLst>
                    <a:ext uri="{FF2B5EF4-FFF2-40B4-BE49-F238E27FC236}">
                      <a16:creationId xmlns:a16="http://schemas.microsoft.com/office/drawing/2014/main" id="{E8F130AC-66AF-91F8-3D15-BAD718553FAB}"/>
                    </a:ext>
                  </a:extLst>
                </p:cNvPr>
                <p:cNvPicPr/>
                <p:nvPr/>
              </p:nvPicPr>
              <p:blipFill>
                <a:blip r:embed="rId57"/>
                <a:stretch>
                  <a:fillRect/>
                </a:stretch>
              </p:blipFill>
              <p:spPr>
                <a:xfrm>
                  <a:off x="5459591" y="4513521"/>
                  <a:ext cx="2134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7AB90B46-D076-C7A9-24A7-8F7772E66613}"/>
                    </a:ext>
                  </a:extLst>
                </p14:cNvPr>
                <p14:cNvContentPartPr/>
                <p14:nvPr/>
              </p14:nvContentPartPr>
              <p14:xfrm>
                <a:off x="5538071" y="4832121"/>
                <a:ext cx="295920" cy="272520"/>
              </p14:xfrm>
            </p:contentPart>
          </mc:Choice>
          <mc:Fallback>
            <p:pic>
              <p:nvPicPr>
                <p:cNvPr id="33" name="Ink 32">
                  <a:extLst>
                    <a:ext uri="{FF2B5EF4-FFF2-40B4-BE49-F238E27FC236}">
                      <a16:creationId xmlns:a16="http://schemas.microsoft.com/office/drawing/2014/main" id="{7AB90B46-D076-C7A9-24A7-8F7772E66613}"/>
                    </a:ext>
                  </a:extLst>
                </p:cNvPr>
                <p:cNvPicPr/>
                <p:nvPr/>
              </p:nvPicPr>
              <p:blipFill>
                <a:blip r:embed="rId59"/>
                <a:stretch>
                  <a:fillRect/>
                </a:stretch>
              </p:blipFill>
              <p:spPr>
                <a:xfrm>
                  <a:off x="5531951" y="4826001"/>
                  <a:ext cx="30816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A4AABC90-73DE-8170-6A1D-7A47DEBECDC9}"/>
                    </a:ext>
                  </a:extLst>
                </p14:cNvPr>
                <p14:cNvContentPartPr/>
                <p14:nvPr/>
              </p14:nvContentPartPr>
              <p14:xfrm>
                <a:off x="5738951" y="5032281"/>
                <a:ext cx="169560" cy="93960"/>
              </p14:xfrm>
            </p:contentPart>
          </mc:Choice>
          <mc:Fallback>
            <p:pic>
              <p:nvPicPr>
                <p:cNvPr id="34" name="Ink 33">
                  <a:extLst>
                    <a:ext uri="{FF2B5EF4-FFF2-40B4-BE49-F238E27FC236}">
                      <a16:creationId xmlns:a16="http://schemas.microsoft.com/office/drawing/2014/main" id="{A4AABC90-73DE-8170-6A1D-7A47DEBECDC9}"/>
                    </a:ext>
                  </a:extLst>
                </p:cNvPr>
                <p:cNvPicPr/>
                <p:nvPr/>
              </p:nvPicPr>
              <p:blipFill>
                <a:blip r:embed="rId61"/>
                <a:stretch>
                  <a:fillRect/>
                </a:stretch>
              </p:blipFill>
              <p:spPr>
                <a:xfrm>
                  <a:off x="5732831" y="5026161"/>
                  <a:ext cx="1818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8D0DACC2-24FD-77C1-6272-1B7E7560B87C}"/>
                    </a:ext>
                  </a:extLst>
                </p14:cNvPr>
                <p14:cNvContentPartPr/>
                <p14:nvPr/>
              </p14:nvContentPartPr>
              <p14:xfrm>
                <a:off x="5518271" y="5266281"/>
                <a:ext cx="130320" cy="127800"/>
              </p14:xfrm>
            </p:contentPart>
          </mc:Choice>
          <mc:Fallback>
            <p:pic>
              <p:nvPicPr>
                <p:cNvPr id="35" name="Ink 34">
                  <a:extLst>
                    <a:ext uri="{FF2B5EF4-FFF2-40B4-BE49-F238E27FC236}">
                      <a16:creationId xmlns:a16="http://schemas.microsoft.com/office/drawing/2014/main" id="{8D0DACC2-24FD-77C1-6272-1B7E7560B87C}"/>
                    </a:ext>
                  </a:extLst>
                </p:cNvPr>
                <p:cNvPicPr/>
                <p:nvPr/>
              </p:nvPicPr>
              <p:blipFill>
                <a:blip r:embed="rId63"/>
                <a:stretch>
                  <a:fillRect/>
                </a:stretch>
              </p:blipFill>
              <p:spPr>
                <a:xfrm>
                  <a:off x="5512151" y="5260161"/>
                  <a:ext cx="1425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2C4DC0EE-267B-FEBA-3B74-7FA8446E3FF7}"/>
                    </a:ext>
                  </a:extLst>
                </p14:cNvPr>
                <p14:cNvContentPartPr/>
                <p14:nvPr/>
              </p14:nvContentPartPr>
              <p14:xfrm>
                <a:off x="5590631" y="5249001"/>
                <a:ext cx="314280" cy="132120"/>
              </p14:xfrm>
            </p:contentPart>
          </mc:Choice>
          <mc:Fallback>
            <p:pic>
              <p:nvPicPr>
                <p:cNvPr id="36" name="Ink 35">
                  <a:extLst>
                    <a:ext uri="{FF2B5EF4-FFF2-40B4-BE49-F238E27FC236}">
                      <a16:creationId xmlns:a16="http://schemas.microsoft.com/office/drawing/2014/main" id="{2C4DC0EE-267B-FEBA-3B74-7FA8446E3FF7}"/>
                    </a:ext>
                  </a:extLst>
                </p:cNvPr>
                <p:cNvPicPr/>
                <p:nvPr/>
              </p:nvPicPr>
              <p:blipFill>
                <a:blip r:embed="rId65"/>
                <a:stretch>
                  <a:fillRect/>
                </a:stretch>
              </p:blipFill>
              <p:spPr>
                <a:xfrm>
                  <a:off x="5584511" y="5242881"/>
                  <a:ext cx="3265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38095C6B-23FA-0741-29A2-9D4F8045DF6E}"/>
                    </a:ext>
                  </a:extLst>
                </p14:cNvPr>
                <p14:cNvContentPartPr/>
                <p14:nvPr/>
              </p14:nvContentPartPr>
              <p14:xfrm>
                <a:off x="5364911" y="4893321"/>
                <a:ext cx="21600" cy="630720"/>
              </p14:xfrm>
            </p:contentPart>
          </mc:Choice>
          <mc:Fallback>
            <p:pic>
              <p:nvPicPr>
                <p:cNvPr id="39" name="Ink 38">
                  <a:extLst>
                    <a:ext uri="{FF2B5EF4-FFF2-40B4-BE49-F238E27FC236}">
                      <a16:creationId xmlns:a16="http://schemas.microsoft.com/office/drawing/2014/main" id="{38095C6B-23FA-0741-29A2-9D4F8045DF6E}"/>
                    </a:ext>
                  </a:extLst>
                </p:cNvPr>
                <p:cNvPicPr/>
                <p:nvPr/>
              </p:nvPicPr>
              <p:blipFill>
                <a:blip r:embed="rId67"/>
                <a:stretch>
                  <a:fillRect/>
                </a:stretch>
              </p:blipFill>
              <p:spPr>
                <a:xfrm>
                  <a:off x="5358791" y="4887201"/>
                  <a:ext cx="33840" cy="642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A8407060-7B07-6D94-A9AF-3FFC27A0CDFD}"/>
                    </a:ext>
                  </a:extLst>
                </p14:cNvPr>
                <p14:cNvContentPartPr/>
                <p14:nvPr/>
              </p14:nvContentPartPr>
              <p14:xfrm>
                <a:off x="5344391" y="4636281"/>
                <a:ext cx="881640" cy="878400"/>
              </p14:xfrm>
            </p:contentPart>
          </mc:Choice>
          <mc:Fallback>
            <p:pic>
              <p:nvPicPr>
                <p:cNvPr id="40" name="Ink 39">
                  <a:extLst>
                    <a:ext uri="{FF2B5EF4-FFF2-40B4-BE49-F238E27FC236}">
                      <a16:creationId xmlns:a16="http://schemas.microsoft.com/office/drawing/2014/main" id="{A8407060-7B07-6D94-A9AF-3FFC27A0CDFD}"/>
                    </a:ext>
                  </a:extLst>
                </p:cNvPr>
                <p:cNvPicPr/>
                <p:nvPr/>
              </p:nvPicPr>
              <p:blipFill>
                <a:blip r:embed="rId69"/>
                <a:stretch>
                  <a:fillRect/>
                </a:stretch>
              </p:blipFill>
              <p:spPr>
                <a:xfrm>
                  <a:off x="5338271" y="4630161"/>
                  <a:ext cx="893880" cy="890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7DE8C5E1-8176-8050-9F96-1AE38967B7EE}"/>
                    </a:ext>
                  </a:extLst>
                </p14:cNvPr>
                <p14:cNvContentPartPr/>
                <p14:nvPr/>
              </p14:nvContentPartPr>
              <p14:xfrm>
                <a:off x="5468951" y="5641041"/>
                <a:ext cx="914760" cy="575640"/>
              </p14:xfrm>
            </p:contentPart>
          </mc:Choice>
          <mc:Fallback>
            <p:pic>
              <p:nvPicPr>
                <p:cNvPr id="42" name="Ink 41">
                  <a:extLst>
                    <a:ext uri="{FF2B5EF4-FFF2-40B4-BE49-F238E27FC236}">
                      <a16:creationId xmlns:a16="http://schemas.microsoft.com/office/drawing/2014/main" id="{7DE8C5E1-8176-8050-9F96-1AE38967B7EE}"/>
                    </a:ext>
                  </a:extLst>
                </p:cNvPr>
                <p:cNvPicPr/>
                <p:nvPr/>
              </p:nvPicPr>
              <p:blipFill>
                <a:blip r:embed="rId71"/>
                <a:stretch>
                  <a:fillRect/>
                </a:stretch>
              </p:blipFill>
              <p:spPr>
                <a:xfrm>
                  <a:off x="5462831" y="5634921"/>
                  <a:ext cx="927000" cy="587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2D25B094-F312-26E3-7B75-B7E3AB0DDC12}"/>
                    </a:ext>
                  </a:extLst>
                </p14:cNvPr>
                <p14:cNvContentPartPr/>
                <p14:nvPr/>
              </p14:nvContentPartPr>
              <p14:xfrm>
                <a:off x="6282191" y="5603241"/>
                <a:ext cx="130320" cy="168120"/>
              </p14:xfrm>
            </p:contentPart>
          </mc:Choice>
          <mc:Fallback>
            <p:pic>
              <p:nvPicPr>
                <p:cNvPr id="43" name="Ink 42">
                  <a:extLst>
                    <a:ext uri="{FF2B5EF4-FFF2-40B4-BE49-F238E27FC236}">
                      <a16:creationId xmlns:a16="http://schemas.microsoft.com/office/drawing/2014/main" id="{2D25B094-F312-26E3-7B75-B7E3AB0DDC12}"/>
                    </a:ext>
                  </a:extLst>
                </p:cNvPr>
                <p:cNvPicPr/>
                <p:nvPr/>
              </p:nvPicPr>
              <p:blipFill>
                <a:blip r:embed="rId73"/>
                <a:stretch>
                  <a:fillRect/>
                </a:stretch>
              </p:blipFill>
              <p:spPr>
                <a:xfrm>
                  <a:off x="6276071" y="5597121"/>
                  <a:ext cx="1425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F63666A7-78FA-D4E7-188D-A3288F33B3B8}"/>
                    </a:ext>
                  </a:extLst>
                </p14:cNvPr>
                <p14:cNvContentPartPr/>
                <p14:nvPr/>
              </p14:nvContentPartPr>
              <p14:xfrm>
                <a:off x="5949191" y="2145081"/>
                <a:ext cx="301320" cy="2380320"/>
              </p14:xfrm>
            </p:contentPart>
          </mc:Choice>
          <mc:Fallback>
            <p:pic>
              <p:nvPicPr>
                <p:cNvPr id="45" name="Ink 44">
                  <a:extLst>
                    <a:ext uri="{FF2B5EF4-FFF2-40B4-BE49-F238E27FC236}">
                      <a16:creationId xmlns:a16="http://schemas.microsoft.com/office/drawing/2014/main" id="{F63666A7-78FA-D4E7-188D-A3288F33B3B8}"/>
                    </a:ext>
                  </a:extLst>
                </p:cNvPr>
                <p:cNvPicPr/>
                <p:nvPr/>
              </p:nvPicPr>
              <p:blipFill>
                <a:blip r:embed="rId75"/>
                <a:stretch>
                  <a:fillRect/>
                </a:stretch>
              </p:blipFill>
              <p:spPr>
                <a:xfrm>
                  <a:off x="5943071" y="2138961"/>
                  <a:ext cx="313560" cy="2392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FA8420EA-7A86-438D-5739-E560872A7761}"/>
                    </a:ext>
                  </a:extLst>
                </p14:cNvPr>
                <p14:cNvContentPartPr/>
                <p14:nvPr/>
              </p14:nvContentPartPr>
              <p14:xfrm>
                <a:off x="6186431" y="2027721"/>
                <a:ext cx="136080" cy="131040"/>
              </p14:xfrm>
            </p:contentPart>
          </mc:Choice>
          <mc:Fallback>
            <p:pic>
              <p:nvPicPr>
                <p:cNvPr id="46" name="Ink 45">
                  <a:extLst>
                    <a:ext uri="{FF2B5EF4-FFF2-40B4-BE49-F238E27FC236}">
                      <a16:creationId xmlns:a16="http://schemas.microsoft.com/office/drawing/2014/main" id="{FA8420EA-7A86-438D-5739-E560872A7761}"/>
                    </a:ext>
                  </a:extLst>
                </p:cNvPr>
                <p:cNvPicPr/>
                <p:nvPr/>
              </p:nvPicPr>
              <p:blipFill>
                <a:blip r:embed="rId77"/>
                <a:stretch>
                  <a:fillRect/>
                </a:stretch>
              </p:blipFill>
              <p:spPr>
                <a:xfrm>
                  <a:off x="6180311" y="2021601"/>
                  <a:ext cx="1483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7549B79E-E380-AF31-3116-A440EE12F2CE}"/>
                    </a:ext>
                  </a:extLst>
                </p14:cNvPr>
                <p14:cNvContentPartPr/>
                <p14:nvPr/>
              </p14:nvContentPartPr>
              <p14:xfrm>
                <a:off x="6389111" y="1787961"/>
                <a:ext cx="196920" cy="307080"/>
              </p14:xfrm>
            </p:contentPart>
          </mc:Choice>
          <mc:Fallback>
            <p:pic>
              <p:nvPicPr>
                <p:cNvPr id="47" name="Ink 46">
                  <a:extLst>
                    <a:ext uri="{FF2B5EF4-FFF2-40B4-BE49-F238E27FC236}">
                      <a16:creationId xmlns:a16="http://schemas.microsoft.com/office/drawing/2014/main" id="{7549B79E-E380-AF31-3116-A440EE12F2CE}"/>
                    </a:ext>
                  </a:extLst>
                </p:cNvPr>
                <p:cNvPicPr/>
                <p:nvPr/>
              </p:nvPicPr>
              <p:blipFill>
                <a:blip r:embed="rId79"/>
                <a:stretch>
                  <a:fillRect/>
                </a:stretch>
              </p:blipFill>
              <p:spPr>
                <a:xfrm>
                  <a:off x="6382991" y="1781841"/>
                  <a:ext cx="20916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02B5C6D6-214F-70EF-9924-70BB27230832}"/>
                    </a:ext>
                  </a:extLst>
                </p14:cNvPr>
                <p14:cNvContentPartPr/>
                <p14:nvPr/>
              </p14:nvContentPartPr>
              <p14:xfrm>
                <a:off x="6164471" y="1741521"/>
                <a:ext cx="28080" cy="35280"/>
              </p14:xfrm>
            </p:contentPart>
          </mc:Choice>
          <mc:Fallback>
            <p:pic>
              <p:nvPicPr>
                <p:cNvPr id="48" name="Ink 47">
                  <a:extLst>
                    <a:ext uri="{FF2B5EF4-FFF2-40B4-BE49-F238E27FC236}">
                      <a16:creationId xmlns:a16="http://schemas.microsoft.com/office/drawing/2014/main" id="{02B5C6D6-214F-70EF-9924-70BB27230832}"/>
                    </a:ext>
                  </a:extLst>
                </p:cNvPr>
                <p:cNvPicPr/>
                <p:nvPr/>
              </p:nvPicPr>
              <p:blipFill>
                <a:blip r:embed="rId81"/>
                <a:stretch>
                  <a:fillRect/>
                </a:stretch>
              </p:blipFill>
              <p:spPr>
                <a:xfrm>
                  <a:off x="6158351" y="1735401"/>
                  <a:ext cx="403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1A64D5CA-F0AA-9B86-A5D1-951AC91728CD}"/>
                    </a:ext>
                  </a:extLst>
                </p14:cNvPr>
                <p14:cNvContentPartPr/>
                <p14:nvPr/>
              </p14:nvContentPartPr>
              <p14:xfrm>
                <a:off x="6794471" y="3108441"/>
                <a:ext cx="196560" cy="294840"/>
              </p14:xfrm>
            </p:contentPart>
          </mc:Choice>
          <mc:Fallback>
            <p:pic>
              <p:nvPicPr>
                <p:cNvPr id="50" name="Ink 49">
                  <a:extLst>
                    <a:ext uri="{FF2B5EF4-FFF2-40B4-BE49-F238E27FC236}">
                      <a16:creationId xmlns:a16="http://schemas.microsoft.com/office/drawing/2014/main" id="{1A64D5CA-F0AA-9B86-A5D1-951AC91728CD}"/>
                    </a:ext>
                  </a:extLst>
                </p:cNvPr>
                <p:cNvPicPr/>
                <p:nvPr/>
              </p:nvPicPr>
              <p:blipFill>
                <a:blip r:embed="rId83"/>
                <a:stretch>
                  <a:fillRect/>
                </a:stretch>
              </p:blipFill>
              <p:spPr>
                <a:xfrm>
                  <a:off x="6788351" y="3102321"/>
                  <a:ext cx="2088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5FC9D639-C3BD-20A8-D90A-C9030C3833A5}"/>
                    </a:ext>
                  </a:extLst>
                </p14:cNvPr>
                <p14:cNvContentPartPr/>
                <p14:nvPr/>
              </p14:nvContentPartPr>
              <p14:xfrm>
                <a:off x="6872231" y="3058761"/>
                <a:ext cx="438840" cy="263520"/>
              </p14:xfrm>
            </p:contentPart>
          </mc:Choice>
          <mc:Fallback>
            <p:pic>
              <p:nvPicPr>
                <p:cNvPr id="51" name="Ink 50">
                  <a:extLst>
                    <a:ext uri="{FF2B5EF4-FFF2-40B4-BE49-F238E27FC236}">
                      <a16:creationId xmlns:a16="http://schemas.microsoft.com/office/drawing/2014/main" id="{5FC9D639-C3BD-20A8-D90A-C9030C3833A5}"/>
                    </a:ext>
                  </a:extLst>
                </p:cNvPr>
                <p:cNvPicPr/>
                <p:nvPr/>
              </p:nvPicPr>
              <p:blipFill>
                <a:blip r:embed="rId85"/>
                <a:stretch>
                  <a:fillRect/>
                </a:stretch>
              </p:blipFill>
              <p:spPr>
                <a:xfrm>
                  <a:off x="6866111" y="3052641"/>
                  <a:ext cx="4510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6E737186-4378-0860-C7F9-60839843D50A}"/>
                    </a:ext>
                  </a:extLst>
                </p14:cNvPr>
                <p14:cNvContentPartPr/>
                <p14:nvPr/>
              </p14:nvContentPartPr>
              <p14:xfrm>
                <a:off x="7378751" y="3009081"/>
                <a:ext cx="128880" cy="308160"/>
              </p14:xfrm>
            </p:contentPart>
          </mc:Choice>
          <mc:Fallback>
            <p:pic>
              <p:nvPicPr>
                <p:cNvPr id="52" name="Ink 51">
                  <a:extLst>
                    <a:ext uri="{FF2B5EF4-FFF2-40B4-BE49-F238E27FC236}">
                      <a16:creationId xmlns:a16="http://schemas.microsoft.com/office/drawing/2014/main" id="{6E737186-4378-0860-C7F9-60839843D50A}"/>
                    </a:ext>
                  </a:extLst>
                </p:cNvPr>
                <p:cNvPicPr/>
                <p:nvPr/>
              </p:nvPicPr>
              <p:blipFill>
                <a:blip r:embed="rId87"/>
                <a:stretch>
                  <a:fillRect/>
                </a:stretch>
              </p:blipFill>
              <p:spPr>
                <a:xfrm>
                  <a:off x="7372631" y="3002961"/>
                  <a:ext cx="14112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F1757C15-22CC-D517-C949-A9726531BC34}"/>
                    </a:ext>
                  </a:extLst>
                </p14:cNvPr>
                <p14:cNvContentPartPr/>
                <p14:nvPr/>
              </p14:nvContentPartPr>
              <p14:xfrm>
                <a:off x="7402151" y="3015201"/>
                <a:ext cx="122400" cy="329400"/>
              </p14:xfrm>
            </p:contentPart>
          </mc:Choice>
          <mc:Fallback>
            <p:pic>
              <p:nvPicPr>
                <p:cNvPr id="53" name="Ink 52">
                  <a:extLst>
                    <a:ext uri="{FF2B5EF4-FFF2-40B4-BE49-F238E27FC236}">
                      <a16:creationId xmlns:a16="http://schemas.microsoft.com/office/drawing/2014/main" id="{F1757C15-22CC-D517-C949-A9726531BC34}"/>
                    </a:ext>
                  </a:extLst>
                </p:cNvPr>
                <p:cNvPicPr/>
                <p:nvPr/>
              </p:nvPicPr>
              <p:blipFill>
                <a:blip r:embed="rId89"/>
                <a:stretch>
                  <a:fillRect/>
                </a:stretch>
              </p:blipFill>
              <p:spPr>
                <a:xfrm>
                  <a:off x="7396031" y="3009081"/>
                  <a:ext cx="13464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A0F22E1D-1A33-8A56-209E-9D149B0C0876}"/>
                    </a:ext>
                  </a:extLst>
                </p14:cNvPr>
                <p14:cNvContentPartPr/>
                <p14:nvPr/>
              </p14:nvContentPartPr>
              <p14:xfrm>
                <a:off x="7632191" y="3002241"/>
                <a:ext cx="108720" cy="273960"/>
              </p14:xfrm>
            </p:contentPart>
          </mc:Choice>
          <mc:Fallback>
            <p:pic>
              <p:nvPicPr>
                <p:cNvPr id="54" name="Ink 53">
                  <a:extLst>
                    <a:ext uri="{FF2B5EF4-FFF2-40B4-BE49-F238E27FC236}">
                      <a16:creationId xmlns:a16="http://schemas.microsoft.com/office/drawing/2014/main" id="{A0F22E1D-1A33-8A56-209E-9D149B0C0876}"/>
                    </a:ext>
                  </a:extLst>
                </p:cNvPr>
                <p:cNvPicPr/>
                <p:nvPr/>
              </p:nvPicPr>
              <p:blipFill>
                <a:blip r:embed="rId91"/>
                <a:stretch>
                  <a:fillRect/>
                </a:stretch>
              </p:blipFill>
              <p:spPr>
                <a:xfrm>
                  <a:off x="7626071" y="2996121"/>
                  <a:ext cx="1209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A8CFDAFD-E4A6-04A5-0885-80BC12D7270F}"/>
                    </a:ext>
                  </a:extLst>
                </p14:cNvPr>
                <p14:cNvContentPartPr/>
                <p14:nvPr/>
              </p14:nvContentPartPr>
              <p14:xfrm>
                <a:off x="6746951" y="2795601"/>
                <a:ext cx="1396440" cy="768600"/>
              </p14:xfrm>
            </p:contentPart>
          </mc:Choice>
          <mc:Fallback>
            <p:pic>
              <p:nvPicPr>
                <p:cNvPr id="55" name="Ink 54">
                  <a:extLst>
                    <a:ext uri="{FF2B5EF4-FFF2-40B4-BE49-F238E27FC236}">
                      <a16:creationId xmlns:a16="http://schemas.microsoft.com/office/drawing/2014/main" id="{A8CFDAFD-E4A6-04A5-0885-80BC12D7270F}"/>
                    </a:ext>
                  </a:extLst>
                </p:cNvPr>
                <p:cNvPicPr/>
                <p:nvPr/>
              </p:nvPicPr>
              <p:blipFill>
                <a:blip r:embed="rId93"/>
                <a:stretch>
                  <a:fillRect/>
                </a:stretch>
              </p:blipFill>
              <p:spPr>
                <a:xfrm>
                  <a:off x="6740831" y="2789481"/>
                  <a:ext cx="1408680" cy="780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B62AA83B-7C70-8063-C529-76412996465C}"/>
                    </a:ext>
                  </a:extLst>
                </p14:cNvPr>
                <p14:cNvContentPartPr/>
                <p14:nvPr/>
              </p14:nvContentPartPr>
              <p14:xfrm>
                <a:off x="6746591" y="3535761"/>
                <a:ext cx="538920" cy="1016280"/>
              </p14:xfrm>
            </p:contentPart>
          </mc:Choice>
          <mc:Fallback>
            <p:pic>
              <p:nvPicPr>
                <p:cNvPr id="56" name="Ink 55">
                  <a:extLst>
                    <a:ext uri="{FF2B5EF4-FFF2-40B4-BE49-F238E27FC236}">
                      <a16:creationId xmlns:a16="http://schemas.microsoft.com/office/drawing/2014/main" id="{B62AA83B-7C70-8063-C529-76412996465C}"/>
                    </a:ext>
                  </a:extLst>
                </p:cNvPr>
                <p:cNvPicPr/>
                <p:nvPr/>
              </p:nvPicPr>
              <p:blipFill>
                <a:blip r:embed="rId95"/>
                <a:stretch>
                  <a:fillRect/>
                </a:stretch>
              </p:blipFill>
              <p:spPr>
                <a:xfrm>
                  <a:off x="6740471" y="3529641"/>
                  <a:ext cx="551160" cy="1028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65E7A2D0-B541-8A86-DBD5-173EFCB36897}"/>
                    </a:ext>
                  </a:extLst>
                </p14:cNvPr>
                <p14:cNvContentPartPr/>
                <p14:nvPr/>
              </p14:nvContentPartPr>
              <p14:xfrm>
                <a:off x="6718511" y="4427121"/>
                <a:ext cx="77400" cy="156240"/>
              </p14:xfrm>
            </p:contentPart>
          </mc:Choice>
          <mc:Fallback>
            <p:pic>
              <p:nvPicPr>
                <p:cNvPr id="57" name="Ink 56">
                  <a:extLst>
                    <a:ext uri="{FF2B5EF4-FFF2-40B4-BE49-F238E27FC236}">
                      <a16:creationId xmlns:a16="http://schemas.microsoft.com/office/drawing/2014/main" id="{65E7A2D0-B541-8A86-DBD5-173EFCB36897}"/>
                    </a:ext>
                  </a:extLst>
                </p:cNvPr>
                <p:cNvPicPr/>
                <p:nvPr/>
              </p:nvPicPr>
              <p:blipFill>
                <a:blip r:embed="rId97"/>
                <a:stretch>
                  <a:fillRect/>
                </a:stretch>
              </p:blipFill>
              <p:spPr>
                <a:xfrm>
                  <a:off x="6712391" y="4421001"/>
                  <a:ext cx="896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38574CDE-47DE-A212-E377-301BDC2E8227}"/>
                    </a:ext>
                  </a:extLst>
                </p14:cNvPr>
                <p14:cNvContentPartPr/>
                <p14:nvPr/>
              </p14:nvContentPartPr>
              <p14:xfrm>
                <a:off x="6365351" y="4739241"/>
                <a:ext cx="180720" cy="256320"/>
              </p14:xfrm>
            </p:contentPart>
          </mc:Choice>
          <mc:Fallback>
            <p:pic>
              <p:nvPicPr>
                <p:cNvPr id="58" name="Ink 57">
                  <a:extLst>
                    <a:ext uri="{FF2B5EF4-FFF2-40B4-BE49-F238E27FC236}">
                      <a16:creationId xmlns:a16="http://schemas.microsoft.com/office/drawing/2014/main" id="{38574CDE-47DE-A212-E377-301BDC2E8227}"/>
                    </a:ext>
                  </a:extLst>
                </p:cNvPr>
                <p:cNvPicPr/>
                <p:nvPr/>
              </p:nvPicPr>
              <p:blipFill>
                <a:blip r:embed="rId99"/>
                <a:stretch>
                  <a:fillRect/>
                </a:stretch>
              </p:blipFill>
              <p:spPr>
                <a:xfrm>
                  <a:off x="6359231" y="4733121"/>
                  <a:ext cx="1929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368D611A-E884-0EE5-4E2F-BAC4F78B5F75}"/>
                    </a:ext>
                  </a:extLst>
                </p14:cNvPr>
                <p14:cNvContentPartPr/>
                <p14:nvPr/>
              </p14:nvContentPartPr>
              <p14:xfrm>
                <a:off x="6565511" y="4724481"/>
                <a:ext cx="143640" cy="267120"/>
              </p14:xfrm>
            </p:contentPart>
          </mc:Choice>
          <mc:Fallback>
            <p:pic>
              <p:nvPicPr>
                <p:cNvPr id="59" name="Ink 58">
                  <a:extLst>
                    <a:ext uri="{FF2B5EF4-FFF2-40B4-BE49-F238E27FC236}">
                      <a16:creationId xmlns:a16="http://schemas.microsoft.com/office/drawing/2014/main" id="{368D611A-E884-0EE5-4E2F-BAC4F78B5F75}"/>
                    </a:ext>
                  </a:extLst>
                </p:cNvPr>
                <p:cNvPicPr/>
                <p:nvPr/>
              </p:nvPicPr>
              <p:blipFill>
                <a:blip r:embed="rId101"/>
                <a:stretch>
                  <a:fillRect/>
                </a:stretch>
              </p:blipFill>
              <p:spPr>
                <a:xfrm>
                  <a:off x="6559391" y="4718361"/>
                  <a:ext cx="1558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D53A4329-36CE-D877-CA9F-AFFB6080A116}"/>
                    </a:ext>
                  </a:extLst>
                </p14:cNvPr>
                <p14:cNvContentPartPr/>
                <p14:nvPr/>
              </p14:nvContentPartPr>
              <p14:xfrm>
                <a:off x="6753791" y="4715841"/>
                <a:ext cx="94680" cy="198000"/>
              </p14:xfrm>
            </p:contentPart>
          </mc:Choice>
          <mc:Fallback>
            <p:pic>
              <p:nvPicPr>
                <p:cNvPr id="60" name="Ink 59">
                  <a:extLst>
                    <a:ext uri="{FF2B5EF4-FFF2-40B4-BE49-F238E27FC236}">
                      <a16:creationId xmlns:a16="http://schemas.microsoft.com/office/drawing/2014/main" id="{D53A4329-36CE-D877-CA9F-AFFB6080A116}"/>
                    </a:ext>
                  </a:extLst>
                </p:cNvPr>
                <p:cNvPicPr/>
                <p:nvPr/>
              </p:nvPicPr>
              <p:blipFill>
                <a:blip r:embed="rId103"/>
                <a:stretch>
                  <a:fillRect/>
                </a:stretch>
              </p:blipFill>
              <p:spPr>
                <a:xfrm>
                  <a:off x="6747671" y="4709721"/>
                  <a:ext cx="1069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9E2AEC9B-DE2A-331B-19AA-4561C4A4BB23}"/>
                    </a:ext>
                  </a:extLst>
                </p14:cNvPr>
                <p14:cNvContentPartPr/>
                <p14:nvPr/>
              </p14:nvContentPartPr>
              <p14:xfrm>
                <a:off x="6892751" y="4660761"/>
                <a:ext cx="120240" cy="218880"/>
              </p14:xfrm>
            </p:contentPart>
          </mc:Choice>
          <mc:Fallback>
            <p:pic>
              <p:nvPicPr>
                <p:cNvPr id="61" name="Ink 60">
                  <a:extLst>
                    <a:ext uri="{FF2B5EF4-FFF2-40B4-BE49-F238E27FC236}">
                      <a16:creationId xmlns:a16="http://schemas.microsoft.com/office/drawing/2014/main" id="{9E2AEC9B-DE2A-331B-19AA-4561C4A4BB23}"/>
                    </a:ext>
                  </a:extLst>
                </p:cNvPr>
                <p:cNvPicPr/>
                <p:nvPr/>
              </p:nvPicPr>
              <p:blipFill>
                <a:blip r:embed="rId105"/>
                <a:stretch>
                  <a:fillRect/>
                </a:stretch>
              </p:blipFill>
              <p:spPr>
                <a:xfrm>
                  <a:off x="6886631" y="4654641"/>
                  <a:ext cx="1324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C9621248-3E52-BB30-FAD4-8FD528321F66}"/>
                    </a:ext>
                  </a:extLst>
                </p14:cNvPr>
                <p14:cNvContentPartPr/>
                <p14:nvPr/>
              </p14:nvContentPartPr>
              <p14:xfrm>
                <a:off x="7030631" y="4669041"/>
                <a:ext cx="274680" cy="163800"/>
              </p14:xfrm>
            </p:contentPart>
          </mc:Choice>
          <mc:Fallback>
            <p:pic>
              <p:nvPicPr>
                <p:cNvPr id="62" name="Ink 61">
                  <a:extLst>
                    <a:ext uri="{FF2B5EF4-FFF2-40B4-BE49-F238E27FC236}">
                      <a16:creationId xmlns:a16="http://schemas.microsoft.com/office/drawing/2014/main" id="{C9621248-3E52-BB30-FAD4-8FD528321F66}"/>
                    </a:ext>
                  </a:extLst>
                </p:cNvPr>
                <p:cNvPicPr/>
                <p:nvPr/>
              </p:nvPicPr>
              <p:blipFill>
                <a:blip r:embed="rId107"/>
                <a:stretch>
                  <a:fillRect/>
                </a:stretch>
              </p:blipFill>
              <p:spPr>
                <a:xfrm>
                  <a:off x="7024511" y="4662921"/>
                  <a:ext cx="2869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B8225B21-F574-171C-9A73-133892CAB0ED}"/>
                    </a:ext>
                  </a:extLst>
                </p14:cNvPr>
                <p14:cNvContentPartPr/>
                <p14:nvPr/>
              </p14:nvContentPartPr>
              <p14:xfrm>
                <a:off x="7303511" y="4533681"/>
                <a:ext cx="4680" cy="30240"/>
              </p14:xfrm>
            </p:contentPart>
          </mc:Choice>
          <mc:Fallback>
            <p:pic>
              <p:nvPicPr>
                <p:cNvPr id="63" name="Ink 62">
                  <a:extLst>
                    <a:ext uri="{FF2B5EF4-FFF2-40B4-BE49-F238E27FC236}">
                      <a16:creationId xmlns:a16="http://schemas.microsoft.com/office/drawing/2014/main" id="{B8225B21-F574-171C-9A73-133892CAB0ED}"/>
                    </a:ext>
                  </a:extLst>
                </p:cNvPr>
                <p:cNvPicPr/>
                <p:nvPr/>
              </p:nvPicPr>
              <p:blipFill>
                <a:blip r:embed="rId109"/>
                <a:stretch>
                  <a:fillRect/>
                </a:stretch>
              </p:blipFill>
              <p:spPr>
                <a:xfrm>
                  <a:off x="7297391" y="4527561"/>
                  <a:ext cx="16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34F27FC1-7567-AC6A-2C63-172086674661}"/>
                    </a:ext>
                  </a:extLst>
                </p14:cNvPr>
                <p14:cNvContentPartPr/>
                <p14:nvPr/>
              </p14:nvContentPartPr>
              <p14:xfrm>
                <a:off x="7332311" y="4572201"/>
                <a:ext cx="167040" cy="271080"/>
              </p14:xfrm>
            </p:contentPart>
          </mc:Choice>
          <mc:Fallback>
            <p:pic>
              <p:nvPicPr>
                <p:cNvPr id="64" name="Ink 63">
                  <a:extLst>
                    <a:ext uri="{FF2B5EF4-FFF2-40B4-BE49-F238E27FC236}">
                      <a16:creationId xmlns:a16="http://schemas.microsoft.com/office/drawing/2014/main" id="{34F27FC1-7567-AC6A-2C63-172086674661}"/>
                    </a:ext>
                  </a:extLst>
                </p:cNvPr>
                <p:cNvPicPr/>
                <p:nvPr/>
              </p:nvPicPr>
              <p:blipFill>
                <a:blip r:embed="rId111"/>
                <a:stretch>
                  <a:fillRect/>
                </a:stretch>
              </p:blipFill>
              <p:spPr>
                <a:xfrm>
                  <a:off x="7326191" y="4566081"/>
                  <a:ext cx="1792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3A88CE9D-42BF-D682-8379-2B131E88BEFF}"/>
                    </a:ext>
                  </a:extLst>
                </p14:cNvPr>
                <p14:cNvContentPartPr/>
                <p14:nvPr/>
              </p14:nvContentPartPr>
              <p14:xfrm>
                <a:off x="7528871" y="4493721"/>
                <a:ext cx="132840" cy="216000"/>
              </p14:xfrm>
            </p:contentPart>
          </mc:Choice>
          <mc:Fallback>
            <p:pic>
              <p:nvPicPr>
                <p:cNvPr id="65" name="Ink 64">
                  <a:extLst>
                    <a:ext uri="{FF2B5EF4-FFF2-40B4-BE49-F238E27FC236}">
                      <a16:creationId xmlns:a16="http://schemas.microsoft.com/office/drawing/2014/main" id="{3A88CE9D-42BF-D682-8379-2B131E88BEFF}"/>
                    </a:ext>
                  </a:extLst>
                </p:cNvPr>
                <p:cNvPicPr/>
                <p:nvPr/>
              </p:nvPicPr>
              <p:blipFill>
                <a:blip r:embed="rId113"/>
                <a:stretch>
                  <a:fillRect/>
                </a:stretch>
              </p:blipFill>
              <p:spPr>
                <a:xfrm>
                  <a:off x="7522751" y="4487601"/>
                  <a:ext cx="1450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037D1251-351C-8B5D-3A8D-91C169AF1CCD}"/>
                    </a:ext>
                  </a:extLst>
                </p14:cNvPr>
                <p14:cNvContentPartPr/>
                <p14:nvPr/>
              </p14:nvContentPartPr>
              <p14:xfrm>
                <a:off x="7594391" y="4562121"/>
                <a:ext cx="104760" cy="21600"/>
              </p14:xfrm>
            </p:contentPart>
          </mc:Choice>
          <mc:Fallback>
            <p:pic>
              <p:nvPicPr>
                <p:cNvPr id="66" name="Ink 65">
                  <a:extLst>
                    <a:ext uri="{FF2B5EF4-FFF2-40B4-BE49-F238E27FC236}">
                      <a16:creationId xmlns:a16="http://schemas.microsoft.com/office/drawing/2014/main" id="{037D1251-351C-8B5D-3A8D-91C169AF1CCD}"/>
                    </a:ext>
                  </a:extLst>
                </p:cNvPr>
                <p:cNvPicPr/>
                <p:nvPr/>
              </p:nvPicPr>
              <p:blipFill>
                <a:blip r:embed="rId115"/>
                <a:stretch>
                  <a:fillRect/>
                </a:stretch>
              </p:blipFill>
              <p:spPr>
                <a:xfrm>
                  <a:off x="7588271" y="4556001"/>
                  <a:ext cx="1170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7" name="Ink 66">
                  <a:extLst>
                    <a:ext uri="{FF2B5EF4-FFF2-40B4-BE49-F238E27FC236}">
                      <a16:creationId xmlns:a16="http://schemas.microsoft.com/office/drawing/2014/main" id="{C178AFB8-9B18-4A7C-C9B2-A6A4744700AA}"/>
                    </a:ext>
                  </a:extLst>
                </p14:cNvPr>
                <p14:cNvContentPartPr/>
                <p14:nvPr/>
              </p14:nvContentPartPr>
              <p14:xfrm>
                <a:off x="6416471" y="4332801"/>
                <a:ext cx="1611720" cy="755640"/>
              </p14:xfrm>
            </p:contentPart>
          </mc:Choice>
          <mc:Fallback>
            <p:pic>
              <p:nvPicPr>
                <p:cNvPr id="67" name="Ink 66">
                  <a:extLst>
                    <a:ext uri="{FF2B5EF4-FFF2-40B4-BE49-F238E27FC236}">
                      <a16:creationId xmlns:a16="http://schemas.microsoft.com/office/drawing/2014/main" id="{C178AFB8-9B18-4A7C-C9B2-A6A4744700AA}"/>
                    </a:ext>
                  </a:extLst>
                </p:cNvPr>
                <p:cNvPicPr/>
                <p:nvPr/>
              </p:nvPicPr>
              <p:blipFill>
                <a:blip r:embed="rId117"/>
                <a:stretch>
                  <a:fillRect/>
                </a:stretch>
              </p:blipFill>
              <p:spPr>
                <a:xfrm>
                  <a:off x="6410351" y="4326681"/>
                  <a:ext cx="1623960" cy="767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8" name="Ink 67">
                  <a:extLst>
                    <a:ext uri="{FF2B5EF4-FFF2-40B4-BE49-F238E27FC236}">
                      <a16:creationId xmlns:a16="http://schemas.microsoft.com/office/drawing/2014/main" id="{BB5DCE10-C2D5-D6E0-278C-51D5776F8C6A}"/>
                    </a:ext>
                  </a:extLst>
                </p14:cNvPr>
                <p14:cNvContentPartPr/>
                <p14:nvPr/>
              </p14:nvContentPartPr>
              <p14:xfrm>
                <a:off x="6720671" y="5050281"/>
                <a:ext cx="334440" cy="227520"/>
              </p14:xfrm>
            </p:contentPart>
          </mc:Choice>
          <mc:Fallback>
            <p:pic>
              <p:nvPicPr>
                <p:cNvPr id="68" name="Ink 67">
                  <a:extLst>
                    <a:ext uri="{FF2B5EF4-FFF2-40B4-BE49-F238E27FC236}">
                      <a16:creationId xmlns:a16="http://schemas.microsoft.com/office/drawing/2014/main" id="{BB5DCE10-C2D5-D6E0-278C-51D5776F8C6A}"/>
                    </a:ext>
                  </a:extLst>
                </p:cNvPr>
                <p:cNvPicPr/>
                <p:nvPr/>
              </p:nvPicPr>
              <p:blipFill>
                <a:blip r:embed="rId119"/>
                <a:stretch>
                  <a:fillRect/>
                </a:stretch>
              </p:blipFill>
              <p:spPr>
                <a:xfrm>
                  <a:off x="6714551" y="5044161"/>
                  <a:ext cx="3466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F9636516-AAD9-A5D1-D4E2-B1138D991352}"/>
                    </a:ext>
                  </a:extLst>
                </p14:cNvPr>
                <p14:cNvContentPartPr/>
                <p14:nvPr/>
              </p14:nvContentPartPr>
              <p14:xfrm>
                <a:off x="6697271" y="5202561"/>
                <a:ext cx="62640" cy="152640"/>
              </p14:xfrm>
            </p:contentPart>
          </mc:Choice>
          <mc:Fallback>
            <p:pic>
              <p:nvPicPr>
                <p:cNvPr id="69" name="Ink 68">
                  <a:extLst>
                    <a:ext uri="{FF2B5EF4-FFF2-40B4-BE49-F238E27FC236}">
                      <a16:creationId xmlns:a16="http://schemas.microsoft.com/office/drawing/2014/main" id="{F9636516-AAD9-A5D1-D4E2-B1138D991352}"/>
                    </a:ext>
                  </a:extLst>
                </p:cNvPr>
                <p:cNvPicPr/>
                <p:nvPr/>
              </p:nvPicPr>
              <p:blipFill>
                <a:blip r:embed="rId121"/>
                <a:stretch>
                  <a:fillRect/>
                </a:stretch>
              </p:blipFill>
              <p:spPr>
                <a:xfrm>
                  <a:off x="6691151" y="5196441"/>
                  <a:ext cx="748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6D7666A4-196A-1BDC-5CC3-FEE60839A984}"/>
                    </a:ext>
                  </a:extLst>
                </p14:cNvPr>
                <p14:cNvContentPartPr/>
                <p14:nvPr/>
              </p14:nvContentPartPr>
              <p14:xfrm>
                <a:off x="1490951" y="1051401"/>
                <a:ext cx="413280" cy="357480"/>
              </p14:xfrm>
            </p:contentPart>
          </mc:Choice>
          <mc:Fallback>
            <p:pic>
              <p:nvPicPr>
                <p:cNvPr id="71" name="Ink 70">
                  <a:extLst>
                    <a:ext uri="{FF2B5EF4-FFF2-40B4-BE49-F238E27FC236}">
                      <a16:creationId xmlns:a16="http://schemas.microsoft.com/office/drawing/2014/main" id="{6D7666A4-196A-1BDC-5CC3-FEE60839A984}"/>
                    </a:ext>
                  </a:extLst>
                </p:cNvPr>
                <p:cNvPicPr/>
                <p:nvPr/>
              </p:nvPicPr>
              <p:blipFill>
                <a:blip r:embed="rId123"/>
                <a:stretch>
                  <a:fillRect/>
                </a:stretch>
              </p:blipFill>
              <p:spPr>
                <a:xfrm>
                  <a:off x="1484831" y="1045281"/>
                  <a:ext cx="42552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209A1F81-6717-54B4-43ED-02B6304F9D6E}"/>
                    </a:ext>
                  </a:extLst>
                </p14:cNvPr>
                <p14:cNvContentPartPr/>
                <p14:nvPr/>
              </p14:nvContentPartPr>
              <p14:xfrm>
                <a:off x="1470791" y="1365321"/>
                <a:ext cx="377280" cy="343800"/>
              </p14:xfrm>
            </p:contentPart>
          </mc:Choice>
          <mc:Fallback>
            <p:pic>
              <p:nvPicPr>
                <p:cNvPr id="72" name="Ink 71">
                  <a:extLst>
                    <a:ext uri="{FF2B5EF4-FFF2-40B4-BE49-F238E27FC236}">
                      <a16:creationId xmlns:a16="http://schemas.microsoft.com/office/drawing/2014/main" id="{209A1F81-6717-54B4-43ED-02B6304F9D6E}"/>
                    </a:ext>
                  </a:extLst>
                </p:cNvPr>
                <p:cNvPicPr/>
                <p:nvPr/>
              </p:nvPicPr>
              <p:blipFill>
                <a:blip r:embed="rId125"/>
                <a:stretch>
                  <a:fillRect/>
                </a:stretch>
              </p:blipFill>
              <p:spPr>
                <a:xfrm>
                  <a:off x="1464671" y="1359201"/>
                  <a:ext cx="38952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745ECD33-6304-66C7-A2C7-5F33594267DC}"/>
                    </a:ext>
                  </a:extLst>
                </p14:cNvPr>
                <p14:cNvContentPartPr/>
                <p14:nvPr/>
              </p14:nvContentPartPr>
              <p14:xfrm>
                <a:off x="1990271" y="1388001"/>
                <a:ext cx="321480" cy="43560"/>
              </p14:xfrm>
            </p:contentPart>
          </mc:Choice>
          <mc:Fallback>
            <p:pic>
              <p:nvPicPr>
                <p:cNvPr id="73" name="Ink 72">
                  <a:extLst>
                    <a:ext uri="{FF2B5EF4-FFF2-40B4-BE49-F238E27FC236}">
                      <a16:creationId xmlns:a16="http://schemas.microsoft.com/office/drawing/2014/main" id="{745ECD33-6304-66C7-A2C7-5F33594267DC}"/>
                    </a:ext>
                  </a:extLst>
                </p:cNvPr>
                <p:cNvPicPr/>
                <p:nvPr/>
              </p:nvPicPr>
              <p:blipFill>
                <a:blip r:embed="rId127"/>
                <a:stretch>
                  <a:fillRect/>
                </a:stretch>
              </p:blipFill>
              <p:spPr>
                <a:xfrm>
                  <a:off x="1984151" y="1381881"/>
                  <a:ext cx="3337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51C423E5-8ABB-1AB3-123C-DD5E3D012DEF}"/>
                    </a:ext>
                  </a:extLst>
                </p14:cNvPr>
                <p14:cNvContentPartPr/>
                <p14:nvPr/>
              </p14:nvContentPartPr>
              <p14:xfrm>
                <a:off x="2308511" y="1180281"/>
                <a:ext cx="186120" cy="315720"/>
              </p14:xfrm>
            </p:contentPart>
          </mc:Choice>
          <mc:Fallback>
            <p:pic>
              <p:nvPicPr>
                <p:cNvPr id="74" name="Ink 73">
                  <a:extLst>
                    <a:ext uri="{FF2B5EF4-FFF2-40B4-BE49-F238E27FC236}">
                      <a16:creationId xmlns:a16="http://schemas.microsoft.com/office/drawing/2014/main" id="{51C423E5-8ABB-1AB3-123C-DD5E3D012DEF}"/>
                    </a:ext>
                  </a:extLst>
                </p:cNvPr>
                <p:cNvPicPr/>
                <p:nvPr/>
              </p:nvPicPr>
              <p:blipFill>
                <a:blip r:embed="rId129"/>
                <a:stretch>
                  <a:fillRect/>
                </a:stretch>
              </p:blipFill>
              <p:spPr>
                <a:xfrm>
                  <a:off x="2302391" y="1174161"/>
                  <a:ext cx="1983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6E04F825-93ED-F636-BEB0-0A4B5784E1C9}"/>
                    </a:ext>
                  </a:extLst>
                </p14:cNvPr>
                <p14:cNvContentPartPr/>
                <p14:nvPr/>
              </p14:nvContentPartPr>
              <p14:xfrm>
                <a:off x="2343071" y="1326081"/>
                <a:ext cx="54000" cy="51480"/>
              </p14:xfrm>
            </p:contentPart>
          </mc:Choice>
          <mc:Fallback>
            <p:pic>
              <p:nvPicPr>
                <p:cNvPr id="75" name="Ink 74">
                  <a:extLst>
                    <a:ext uri="{FF2B5EF4-FFF2-40B4-BE49-F238E27FC236}">
                      <a16:creationId xmlns:a16="http://schemas.microsoft.com/office/drawing/2014/main" id="{6E04F825-93ED-F636-BEB0-0A4B5784E1C9}"/>
                    </a:ext>
                  </a:extLst>
                </p:cNvPr>
                <p:cNvPicPr/>
                <p:nvPr/>
              </p:nvPicPr>
              <p:blipFill>
                <a:blip r:embed="rId131"/>
                <a:stretch>
                  <a:fillRect/>
                </a:stretch>
              </p:blipFill>
              <p:spPr>
                <a:xfrm>
                  <a:off x="2336951" y="1319961"/>
                  <a:ext cx="662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7A586D1E-22C6-EC60-15B0-14DA804FC770}"/>
                    </a:ext>
                  </a:extLst>
                </p14:cNvPr>
                <p14:cNvContentPartPr/>
                <p14:nvPr/>
              </p14:nvContentPartPr>
              <p14:xfrm>
                <a:off x="2529191" y="1162641"/>
                <a:ext cx="137160" cy="297720"/>
              </p14:xfrm>
            </p:contentPart>
          </mc:Choice>
          <mc:Fallback>
            <p:pic>
              <p:nvPicPr>
                <p:cNvPr id="76" name="Ink 75">
                  <a:extLst>
                    <a:ext uri="{FF2B5EF4-FFF2-40B4-BE49-F238E27FC236}">
                      <a16:creationId xmlns:a16="http://schemas.microsoft.com/office/drawing/2014/main" id="{7A586D1E-22C6-EC60-15B0-14DA804FC770}"/>
                    </a:ext>
                  </a:extLst>
                </p:cNvPr>
                <p:cNvPicPr/>
                <p:nvPr/>
              </p:nvPicPr>
              <p:blipFill>
                <a:blip r:embed="rId133"/>
                <a:stretch>
                  <a:fillRect/>
                </a:stretch>
              </p:blipFill>
              <p:spPr>
                <a:xfrm>
                  <a:off x="2523071" y="1156521"/>
                  <a:ext cx="1494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F68937E7-297A-6E44-BAF2-E0F6AC08C888}"/>
                    </a:ext>
                  </a:extLst>
                </p14:cNvPr>
                <p14:cNvContentPartPr/>
                <p14:nvPr/>
              </p14:nvContentPartPr>
              <p14:xfrm>
                <a:off x="2714231" y="1175961"/>
                <a:ext cx="138600" cy="238320"/>
              </p14:xfrm>
            </p:contentPart>
          </mc:Choice>
          <mc:Fallback>
            <p:pic>
              <p:nvPicPr>
                <p:cNvPr id="77" name="Ink 76">
                  <a:extLst>
                    <a:ext uri="{FF2B5EF4-FFF2-40B4-BE49-F238E27FC236}">
                      <a16:creationId xmlns:a16="http://schemas.microsoft.com/office/drawing/2014/main" id="{F68937E7-297A-6E44-BAF2-E0F6AC08C888}"/>
                    </a:ext>
                  </a:extLst>
                </p:cNvPr>
                <p:cNvPicPr/>
                <p:nvPr/>
              </p:nvPicPr>
              <p:blipFill>
                <a:blip r:embed="rId135"/>
                <a:stretch>
                  <a:fillRect/>
                </a:stretch>
              </p:blipFill>
              <p:spPr>
                <a:xfrm>
                  <a:off x="2708111" y="1169841"/>
                  <a:ext cx="1508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DC687216-F72A-02D8-C59C-825D9E1E4893}"/>
                    </a:ext>
                  </a:extLst>
                </p14:cNvPr>
                <p14:cNvContentPartPr/>
                <p14:nvPr/>
              </p14:nvContentPartPr>
              <p14:xfrm>
                <a:off x="2124191" y="945921"/>
                <a:ext cx="919440" cy="747720"/>
              </p14:xfrm>
            </p:contentPart>
          </mc:Choice>
          <mc:Fallback>
            <p:pic>
              <p:nvPicPr>
                <p:cNvPr id="78" name="Ink 77">
                  <a:extLst>
                    <a:ext uri="{FF2B5EF4-FFF2-40B4-BE49-F238E27FC236}">
                      <a16:creationId xmlns:a16="http://schemas.microsoft.com/office/drawing/2014/main" id="{DC687216-F72A-02D8-C59C-825D9E1E4893}"/>
                    </a:ext>
                  </a:extLst>
                </p:cNvPr>
                <p:cNvPicPr/>
                <p:nvPr/>
              </p:nvPicPr>
              <p:blipFill>
                <a:blip r:embed="rId137"/>
                <a:stretch>
                  <a:fillRect/>
                </a:stretch>
              </p:blipFill>
              <p:spPr>
                <a:xfrm>
                  <a:off x="2118071" y="939801"/>
                  <a:ext cx="931680" cy="759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9" name="Ink 78">
                  <a:extLst>
                    <a:ext uri="{FF2B5EF4-FFF2-40B4-BE49-F238E27FC236}">
                      <a16:creationId xmlns:a16="http://schemas.microsoft.com/office/drawing/2014/main" id="{DABE8CD6-8F1F-C290-0003-D87163E85487}"/>
                    </a:ext>
                  </a:extLst>
                </p14:cNvPr>
                <p14:cNvContentPartPr/>
                <p14:nvPr/>
              </p14:nvContentPartPr>
              <p14:xfrm>
                <a:off x="3026711" y="1238961"/>
                <a:ext cx="869040" cy="51120"/>
              </p14:xfrm>
            </p:contentPart>
          </mc:Choice>
          <mc:Fallback>
            <p:pic>
              <p:nvPicPr>
                <p:cNvPr id="79" name="Ink 78">
                  <a:extLst>
                    <a:ext uri="{FF2B5EF4-FFF2-40B4-BE49-F238E27FC236}">
                      <a16:creationId xmlns:a16="http://schemas.microsoft.com/office/drawing/2014/main" id="{DABE8CD6-8F1F-C290-0003-D87163E85487}"/>
                    </a:ext>
                  </a:extLst>
                </p:cNvPr>
                <p:cNvPicPr/>
                <p:nvPr/>
              </p:nvPicPr>
              <p:blipFill>
                <a:blip r:embed="rId139"/>
                <a:stretch>
                  <a:fillRect/>
                </a:stretch>
              </p:blipFill>
              <p:spPr>
                <a:xfrm>
                  <a:off x="3020591" y="1232841"/>
                  <a:ext cx="8812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0" name="Ink 79">
                  <a:extLst>
                    <a:ext uri="{FF2B5EF4-FFF2-40B4-BE49-F238E27FC236}">
                      <a16:creationId xmlns:a16="http://schemas.microsoft.com/office/drawing/2014/main" id="{8BBDD1D4-824A-A2B4-7291-C5EC81F6D1F8}"/>
                    </a:ext>
                  </a:extLst>
                </p14:cNvPr>
                <p14:cNvContentPartPr/>
                <p14:nvPr/>
              </p14:nvContentPartPr>
              <p14:xfrm>
                <a:off x="3787031" y="1166241"/>
                <a:ext cx="101520" cy="250560"/>
              </p14:xfrm>
            </p:contentPart>
          </mc:Choice>
          <mc:Fallback>
            <p:pic>
              <p:nvPicPr>
                <p:cNvPr id="80" name="Ink 79">
                  <a:extLst>
                    <a:ext uri="{FF2B5EF4-FFF2-40B4-BE49-F238E27FC236}">
                      <a16:creationId xmlns:a16="http://schemas.microsoft.com/office/drawing/2014/main" id="{8BBDD1D4-824A-A2B4-7291-C5EC81F6D1F8}"/>
                    </a:ext>
                  </a:extLst>
                </p:cNvPr>
                <p:cNvPicPr/>
                <p:nvPr/>
              </p:nvPicPr>
              <p:blipFill>
                <a:blip r:embed="rId141"/>
                <a:stretch>
                  <a:fillRect/>
                </a:stretch>
              </p:blipFill>
              <p:spPr>
                <a:xfrm>
                  <a:off x="3780911" y="1160121"/>
                  <a:ext cx="11376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1" name="Ink 80">
                  <a:extLst>
                    <a:ext uri="{FF2B5EF4-FFF2-40B4-BE49-F238E27FC236}">
                      <a16:creationId xmlns:a16="http://schemas.microsoft.com/office/drawing/2014/main" id="{3B000290-4A75-B68A-DD04-516238F36871}"/>
                    </a:ext>
                  </a:extLst>
                </p14:cNvPr>
                <p14:cNvContentPartPr/>
                <p14:nvPr/>
              </p14:nvContentPartPr>
              <p14:xfrm>
                <a:off x="4201031" y="1056441"/>
                <a:ext cx="1382040" cy="474480"/>
              </p14:xfrm>
            </p:contentPart>
          </mc:Choice>
          <mc:Fallback>
            <p:pic>
              <p:nvPicPr>
                <p:cNvPr id="81" name="Ink 80">
                  <a:extLst>
                    <a:ext uri="{FF2B5EF4-FFF2-40B4-BE49-F238E27FC236}">
                      <a16:creationId xmlns:a16="http://schemas.microsoft.com/office/drawing/2014/main" id="{3B000290-4A75-B68A-DD04-516238F36871}"/>
                    </a:ext>
                  </a:extLst>
                </p:cNvPr>
                <p:cNvPicPr/>
                <p:nvPr/>
              </p:nvPicPr>
              <p:blipFill>
                <a:blip r:embed="rId143"/>
                <a:stretch>
                  <a:fillRect/>
                </a:stretch>
              </p:blipFill>
              <p:spPr>
                <a:xfrm>
                  <a:off x="4194911" y="1050321"/>
                  <a:ext cx="139428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2" name="Ink 81">
                  <a:extLst>
                    <a:ext uri="{FF2B5EF4-FFF2-40B4-BE49-F238E27FC236}">
                      <a16:creationId xmlns:a16="http://schemas.microsoft.com/office/drawing/2014/main" id="{0848F5A0-3C4B-7F64-8585-B00B25BAFE37}"/>
                    </a:ext>
                  </a:extLst>
                </p14:cNvPr>
                <p14:cNvContentPartPr/>
                <p14:nvPr/>
              </p14:nvContentPartPr>
              <p14:xfrm>
                <a:off x="4456991" y="1232841"/>
                <a:ext cx="317880" cy="159120"/>
              </p14:xfrm>
            </p:contentPart>
          </mc:Choice>
          <mc:Fallback>
            <p:pic>
              <p:nvPicPr>
                <p:cNvPr id="82" name="Ink 81">
                  <a:extLst>
                    <a:ext uri="{FF2B5EF4-FFF2-40B4-BE49-F238E27FC236}">
                      <a16:creationId xmlns:a16="http://schemas.microsoft.com/office/drawing/2014/main" id="{0848F5A0-3C4B-7F64-8585-B00B25BAFE37}"/>
                    </a:ext>
                  </a:extLst>
                </p:cNvPr>
                <p:cNvPicPr/>
                <p:nvPr/>
              </p:nvPicPr>
              <p:blipFill>
                <a:blip r:embed="rId145"/>
                <a:stretch>
                  <a:fillRect/>
                </a:stretch>
              </p:blipFill>
              <p:spPr>
                <a:xfrm>
                  <a:off x="4450871" y="1226721"/>
                  <a:ext cx="3301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3" name="Ink 82">
                  <a:extLst>
                    <a:ext uri="{FF2B5EF4-FFF2-40B4-BE49-F238E27FC236}">
                      <a16:creationId xmlns:a16="http://schemas.microsoft.com/office/drawing/2014/main" id="{29A8526E-C530-B4E1-FC0B-E99A8AA3AAF0}"/>
                    </a:ext>
                  </a:extLst>
                </p14:cNvPr>
                <p14:cNvContentPartPr/>
                <p14:nvPr/>
              </p14:nvContentPartPr>
              <p14:xfrm>
                <a:off x="4840391" y="1204041"/>
                <a:ext cx="391680" cy="195120"/>
              </p14:xfrm>
            </p:contentPart>
          </mc:Choice>
          <mc:Fallback>
            <p:pic>
              <p:nvPicPr>
                <p:cNvPr id="83" name="Ink 82">
                  <a:extLst>
                    <a:ext uri="{FF2B5EF4-FFF2-40B4-BE49-F238E27FC236}">
                      <a16:creationId xmlns:a16="http://schemas.microsoft.com/office/drawing/2014/main" id="{29A8526E-C530-B4E1-FC0B-E99A8AA3AAF0}"/>
                    </a:ext>
                  </a:extLst>
                </p:cNvPr>
                <p:cNvPicPr/>
                <p:nvPr/>
              </p:nvPicPr>
              <p:blipFill>
                <a:blip r:embed="rId147"/>
                <a:stretch>
                  <a:fillRect/>
                </a:stretch>
              </p:blipFill>
              <p:spPr>
                <a:xfrm>
                  <a:off x="4834271" y="1197921"/>
                  <a:ext cx="4039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4" name="Ink 83">
                  <a:extLst>
                    <a:ext uri="{FF2B5EF4-FFF2-40B4-BE49-F238E27FC236}">
                      <a16:creationId xmlns:a16="http://schemas.microsoft.com/office/drawing/2014/main" id="{5EC5B394-A17A-39CE-9F7B-0E5FBD2743C8}"/>
                    </a:ext>
                  </a:extLst>
                </p14:cNvPr>
                <p14:cNvContentPartPr/>
                <p14:nvPr/>
              </p14:nvContentPartPr>
              <p14:xfrm>
                <a:off x="5607551" y="1264161"/>
                <a:ext cx="181440" cy="204840"/>
              </p14:xfrm>
            </p:contentPart>
          </mc:Choice>
          <mc:Fallback>
            <p:pic>
              <p:nvPicPr>
                <p:cNvPr id="84" name="Ink 83">
                  <a:extLst>
                    <a:ext uri="{FF2B5EF4-FFF2-40B4-BE49-F238E27FC236}">
                      <a16:creationId xmlns:a16="http://schemas.microsoft.com/office/drawing/2014/main" id="{5EC5B394-A17A-39CE-9F7B-0E5FBD2743C8}"/>
                    </a:ext>
                  </a:extLst>
                </p:cNvPr>
                <p:cNvPicPr/>
                <p:nvPr/>
              </p:nvPicPr>
              <p:blipFill>
                <a:blip r:embed="rId149"/>
                <a:stretch>
                  <a:fillRect/>
                </a:stretch>
              </p:blipFill>
              <p:spPr>
                <a:xfrm>
                  <a:off x="5601431" y="1258041"/>
                  <a:ext cx="1936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5" name="Ink 84">
                  <a:extLst>
                    <a:ext uri="{FF2B5EF4-FFF2-40B4-BE49-F238E27FC236}">
                      <a16:creationId xmlns:a16="http://schemas.microsoft.com/office/drawing/2014/main" id="{9A5DDC2F-A27F-8841-2162-CABAE2143AAB}"/>
                    </a:ext>
                  </a:extLst>
                </p14:cNvPr>
                <p14:cNvContentPartPr/>
                <p14:nvPr/>
              </p14:nvContentPartPr>
              <p14:xfrm>
                <a:off x="5685311" y="1282521"/>
                <a:ext cx="359280" cy="157320"/>
              </p14:xfrm>
            </p:contentPart>
          </mc:Choice>
          <mc:Fallback>
            <p:pic>
              <p:nvPicPr>
                <p:cNvPr id="85" name="Ink 84">
                  <a:extLst>
                    <a:ext uri="{FF2B5EF4-FFF2-40B4-BE49-F238E27FC236}">
                      <a16:creationId xmlns:a16="http://schemas.microsoft.com/office/drawing/2014/main" id="{9A5DDC2F-A27F-8841-2162-CABAE2143AAB}"/>
                    </a:ext>
                  </a:extLst>
                </p:cNvPr>
                <p:cNvPicPr/>
                <p:nvPr/>
              </p:nvPicPr>
              <p:blipFill>
                <a:blip r:embed="rId151"/>
                <a:stretch>
                  <a:fillRect/>
                </a:stretch>
              </p:blipFill>
              <p:spPr>
                <a:xfrm>
                  <a:off x="5679191" y="1276401"/>
                  <a:ext cx="3715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6" name="Ink 85">
                  <a:extLst>
                    <a:ext uri="{FF2B5EF4-FFF2-40B4-BE49-F238E27FC236}">
                      <a16:creationId xmlns:a16="http://schemas.microsoft.com/office/drawing/2014/main" id="{7032333E-3982-E47D-A6DF-A0F187DE9B2D}"/>
                    </a:ext>
                  </a:extLst>
                </p14:cNvPr>
                <p14:cNvContentPartPr/>
                <p14:nvPr/>
              </p14:nvContentPartPr>
              <p14:xfrm>
                <a:off x="6103991" y="1255881"/>
                <a:ext cx="112680" cy="236160"/>
              </p14:xfrm>
            </p:contentPart>
          </mc:Choice>
          <mc:Fallback>
            <p:pic>
              <p:nvPicPr>
                <p:cNvPr id="86" name="Ink 85">
                  <a:extLst>
                    <a:ext uri="{FF2B5EF4-FFF2-40B4-BE49-F238E27FC236}">
                      <a16:creationId xmlns:a16="http://schemas.microsoft.com/office/drawing/2014/main" id="{7032333E-3982-E47D-A6DF-A0F187DE9B2D}"/>
                    </a:ext>
                  </a:extLst>
                </p:cNvPr>
                <p:cNvPicPr/>
                <p:nvPr/>
              </p:nvPicPr>
              <p:blipFill>
                <a:blip r:embed="rId153"/>
                <a:stretch>
                  <a:fillRect/>
                </a:stretch>
              </p:blipFill>
              <p:spPr>
                <a:xfrm>
                  <a:off x="6097871" y="1249761"/>
                  <a:ext cx="1249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7" name="Ink 86">
                  <a:extLst>
                    <a:ext uri="{FF2B5EF4-FFF2-40B4-BE49-F238E27FC236}">
                      <a16:creationId xmlns:a16="http://schemas.microsoft.com/office/drawing/2014/main" id="{0B53AD58-3F33-85BB-E04F-844A9B2880E9}"/>
                    </a:ext>
                  </a:extLst>
                </p14:cNvPr>
                <p14:cNvContentPartPr/>
                <p14:nvPr/>
              </p14:nvContentPartPr>
              <p14:xfrm>
                <a:off x="6288311" y="1238961"/>
                <a:ext cx="110160" cy="240120"/>
              </p14:xfrm>
            </p:contentPart>
          </mc:Choice>
          <mc:Fallback>
            <p:pic>
              <p:nvPicPr>
                <p:cNvPr id="87" name="Ink 86">
                  <a:extLst>
                    <a:ext uri="{FF2B5EF4-FFF2-40B4-BE49-F238E27FC236}">
                      <a16:creationId xmlns:a16="http://schemas.microsoft.com/office/drawing/2014/main" id="{0B53AD58-3F33-85BB-E04F-844A9B2880E9}"/>
                    </a:ext>
                  </a:extLst>
                </p:cNvPr>
                <p:cNvPicPr/>
                <p:nvPr/>
              </p:nvPicPr>
              <p:blipFill>
                <a:blip r:embed="rId155"/>
                <a:stretch>
                  <a:fillRect/>
                </a:stretch>
              </p:blipFill>
              <p:spPr>
                <a:xfrm>
                  <a:off x="6282191" y="1232841"/>
                  <a:ext cx="1224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8" name="Ink 87">
                  <a:extLst>
                    <a:ext uri="{FF2B5EF4-FFF2-40B4-BE49-F238E27FC236}">
                      <a16:creationId xmlns:a16="http://schemas.microsoft.com/office/drawing/2014/main" id="{CED81802-418B-8A14-24E8-BF26D11DEDC6}"/>
                    </a:ext>
                  </a:extLst>
                </p14:cNvPr>
                <p14:cNvContentPartPr/>
                <p14:nvPr/>
              </p14:nvContentPartPr>
              <p14:xfrm>
                <a:off x="5524031" y="1048521"/>
                <a:ext cx="1031400" cy="613080"/>
              </p14:xfrm>
            </p:contentPart>
          </mc:Choice>
          <mc:Fallback>
            <p:pic>
              <p:nvPicPr>
                <p:cNvPr id="88" name="Ink 87">
                  <a:extLst>
                    <a:ext uri="{FF2B5EF4-FFF2-40B4-BE49-F238E27FC236}">
                      <a16:creationId xmlns:a16="http://schemas.microsoft.com/office/drawing/2014/main" id="{CED81802-418B-8A14-24E8-BF26D11DEDC6}"/>
                    </a:ext>
                  </a:extLst>
                </p:cNvPr>
                <p:cNvPicPr/>
                <p:nvPr/>
              </p:nvPicPr>
              <p:blipFill>
                <a:blip r:embed="rId157"/>
                <a:stretch>
                  <a:fillRect/>
                </a:stretch>
              </p:blipFill>
              <p:spPr>
                <a:xfrm>
                  <a:off x="5517911" y="1042401"/>
                  <a:ext cx="1043640" cy="625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0" name="Ink 89">
                  <a:extLst>
                    <a:ext uri="{FF2B5EF4-FFF2-40B4-BE49-F238E27FC236}">
                      <a16:creationId xmlns:a16="http://schemas.microsoft.com/office/drawing/2014/main" id="{78AB8019-799A-9FCC-2628-C4E602D49BA0}"/>
                    </a:ext>
                  </a:extLst>
                </p14:cNvPr>
                <p14:cNvContentPartPr/>
                <p14:nvPr/>
              </p14:nvContentPartPr>
              <p14:xfrm>
                <a:off x="5842991" y="1645761"/>
                <a:ext cx="232920" cy="2991960"/>
              </p14:xfrm>
            </p:contentPart>
          </mc:Choice>
          <mc:Fallback>
            <p:pic>
              <p:nvPicPr>
                <p:cNvPr id="90" name="Ink 89">
                  <a:extLst>
                    <a:ext uri="{FF2B5EF4-FFF2-40B4-BE49-F238E27FC236}">
                      <a16:creationId xmlns:a16="http://schemas.microsoft.com/office/drawing/2014/main" id="{78AB8019-799A-9FCC-2628-C4E602D49BA0}"/>
                    </a:ext>
                  </a:extLst>
                </p:cNvPr>
                <p:cNvPicPr/>
                <p:nvPr/>
              </p:nvPicPr>
              <p:blipFill>
                <a:blip r:embed="rId159"/>
                <a:stretch>
                  <a:fillRect/>
                </a:stretch>
              </p:blipFill>
              <p:spPr>
                <a:xfrm>
                  <a:off x="5836871" y="1639641"/>
                  <a:ext cx="245160" cy="3004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1" name="Ink 90">
                  <a:extLst>
                    <a:ext uri="{FF2B5EF4-FFF2-40B4-BE49-F238E27FC236}">
                      <a16:creationId xmlns:a16="http://schemas.microsoft.com/office/drawing/2014/main" id="{6D6BCA81-41C2-51AA-CEBA-0F25BEBD6CF1}"/>
                    </a:ext>
                  </a:extLst>
                </p14:cNvPr>
                <p14:cNvContentPartPr/>
                <p14:nvPr/>
              </p14:nvContentPartPr>
              <p14:xfrm>
                <a:off x="5781431" y="4548801"/>
                <a:ext cx="218520" cy="105120"/>
              </p14:xfrm>
            </p:contentPart>
          </mc:Choice>
          <mc:Fallback>
            <p:pic>
              <p:nvPicPr>
                <p:cNvPr id="91" name="Ink 90">
                  <a:extLst>
                    <a:ext uri="{FF2B5EF4-FFF2-40B4-BE49-F238E27FC236}">
                      <a16:creationId xmlns:a16="http://schemas.microsoft.com/office/drawing/2014/main" id="{6D6BCA81-41C2-51AA-CEBA-0F25BEBD6CF1}"/>
                    </a:ext>
                  </a:extLst>
                </p:cNvPr>
                <p:cNvPicPr/>
                <p:nvPr/>
              </p:nvPicPr>
              <p:blipFill>
                <a:blip r:embed="rId161"/>
                <a:stretch>
                  <a:fillRect/>
                </a:stretch>
              </p:blipFill>
              <p:spPr>
                <a:xfrm>
                  <a:off x="5775311" y="4542681"/>
                  <a:ext cx="230760" cy="117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2">
            <p14:nvContentPartPr>
              <p14:cNvPr id="93" name="Ink 92">
                <a:extLst>
                  <a:ext uri="{FF2B5EF4-FFF2-40B4-BE49-F238E27FC236}">
                    <a16:creationId xmlns:a16="http://schemas.microsoft.com/office/drawing/2014/main" id="{85851BF0-594A-31E7-AB76-4017FD4364F9}"/>
                  </a:ext>
                </a:extLst>
              </p14:cNvPr>
              <p14:cNvContentPartPr/>
              <p14:nvPr/>
            </p14:nvContentPartPr>
            <p14:xfrm>
              <a:off x="8466671" y="461001"/>
              <a:ext cx="231480" cy="282240"/>
            </p14:xfrm>
          </p:contentPart>
        </mc:Choice>
        <mc:Fallback>
          <p:pic>
            <p:nvPicPr>
              <p:cNvPr id="93" name="Ink 92">
                <a:extLst>
                  <a:ext uri="{FF2B5EF4-FFF2-40B4-BE49-F238E27FC236}">
                    <a16:creationId xmlns:a16="http://schemas.microsoft.com/office/drawing/2014/main" id="{85851BF0-594A-31E7-AB76-4017FD4364F9}"/>
                  </a:ext>
                </a:extLst>
              </p:cNvPr>
              <p:cNvPicPr/>
              <p:nvPr/>
            </p:nvPicPr>
            <p:blipFill>
              <a:blip r:embed="rId163"/>
              <a:stretch>
                <a:fillRect/>
              </a:stretch>
            </p:blipFill>
            <p:spPr>
              <a:xfrm>
                <a:off x="8458031" y="452001"/>
                <a:ext cx="2491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4" name="Ink 93">
                <a:extLst>
                  <a:ext uri="{FF2B5EF4-FFF2-40B4-BE49-F238E27FC236}">
                    <a16:creationId xmlns:a16="http://schemas.microsoft.com/office/drawing/2014/main" id="{5DD72150-5064-199B-AD2D-9A3F28DEC8A7}"/>
                  </a:ext>
                </a:extLst>
              </p14:cNvPr>
              <p14:cNvContentPartPr/>
              <p14:nvPr/>
            </p14:nvContentPartPr>
            <p14:xfrm>
              <a:off x="8539031" y="572601"/>
              <a:ext cx="151560" cy="69840"/>
            </p14:xfrm>
          </p:contentPart>
        </mc:Choice>
        <mc:Fallback>
          <p:pic>
            <p:nvPicPr>
              <p:cNvPr id="94" name="Ink 93">
                <a:extLst>
                  <a:ext uri="{FF2B5EF4-FFF2-40B4-BE49-F238E27FC236}">
                    <a16:creationId xmlns:a16="http://schemas.microsoft.com/office/drawing/2014/main" id="{5DD72150-5064-199B-AD2D-9A3F28DEC8A7}"/>
                  </a:ext>
                </a:extLst>
              </p:cNvPr>
              <p:cNvPicPr/>
              <p:nvPr/>
            </p:nvPicPr>
            <p:blipFill>
              <a:blip r:embed="rId165"/>
              <a:stretch>
                <a:fillRect/>
              </a:stretch>
            </p:blipFill>
            <p:spPr>
              <a:xfrm>
                <a:off x="8530391" y="563961"/>
                <a:ext cx="1692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5" name="Ink 94">
                <a:extLst>
                  <a:ext uri="{FF2B5EF4-FFF2-40B4-BE49-F238E27FC236}">
                    <a16:creationId xmlns:a16="http://schemas.microsoft.com/office/drawing/2014/main" id="{E5AAD7D7-47A0-D66C-1761-2A64EEE40D18}"/>
                  </a:ext>
                </a:extLst>
              </p14:cNvPr>
              <p14:cNvContentPartPr/>
              <p14:nvPr/>
            </p14:nvContentPartPr>
            <p14:xfrm>
              <a:off x="8529311" y="866001"/>
              <a:ext cx="256320" cy="224640"/>
            </p14:xfrm>
          </p:contentPart>
        </mc:Choice>
        <mc:Fallback>
          <p:pic>
            <p:nvPicPr>
              <p:cNvPr id="95" name="Ink 94">
                <a:extLst>
                  <a:ext uri="{FF2B5EF4-FFF2-40B4-BE49-F238E27FC236}">
                    <a16:creationId xmlns:a16="http://schemas.microsoft.com/office/drawing/2014/main" id="{E5AAD7D7-47A0-D66C-1761-2A64EEE40D18}"/>
                  </a:ext>
                </a:extLst>
              </p:cNvPr>
              <p:cNvPicPr/>
              <p:nvPr/>
            </p:nvPicPr>
            <p:blipFill>
              <a:blip r:embed="rId167"/>
              <a:stretch>
                <a:fillRect/>
              </a:stretch>
            </p:blipFill>
            <p:spPr>
              <a:xfrm>
                <a:off x="8520671" y="857361"/>
                <a:ext cx="273960" cy="242280"/>
              </a:xfrm>
              <a:prstGeom prst="rect">
                <a:avLst/>
              </a:prstGeom>
            </p:spPr>
          </p:pic>
        </mc:Fallback>
      </mc:AlternateContent>
      <p:grpSp>
        <p:nvGrpSpPr>
          <p:cNvPr id="110" name="Group 109">
            <a:extLst>
              <a:ext uri="{FF2B5EF4-FFF2-40B4-BE49-F238E27FC236}">
                <a16:creationId xmlns:a16="http://schemas.microsoft.com/office/drawing/2014/main" id="{9505F6B3-68D3-417C-85AF-C4485DA426E5}"/>
              </a:ext>
            </a:extLst>
          </p:cNvPr>
          <p:cNvGrpSpPr/>
          <p:nvPr/>
        </p:nvGrpSpPr>
        <p:grpSpPr>
          <a:xfrm>
            <a:off x="9408431" y="463521"/>
            <a:ext cx="419760" cy="191520"/>
            <a:chOff x="9408431" y="463521"/>
            <a:chExt cx="419760" cy="191520"/>
          </a:xfrm>
        </p:grpSpPr>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F420CDD6-4CE4-5C4C-B402-999B9D143972}"/>
                    </a:ext>
                  </a:extLst>
                </p14:cNvPr>
                <p14:cNvContentPartPr/>
                <p14:nvPr/>
              </p14:nvContentPartPr>
              <p14:xfrm>
                <a:off x="9408431" y="463521"/>
                <a:ext cx="170280" cy="191520"/>
              </p14:xfrm>
            </p:contentPart>
          </mc:Choice>
          <mc:Fallback>
            <p:pic>
              <p:nvPicPr>
                <p:cNvPr id="105" name="Ink 104">
                  <a:extLst>
                    <a:ext uri="{FF2B5EF4-FFF2-40B4-BE49-F238E27FC236}">
                      <a16:creationId xmlns:a16="http://schemas.microsoft.com/office/drawing/2014/main" id="{F420CDD6-4CE4-5C4C-B402-999B9D143972}"/>
                    </a:ext>
                  </a:extLst>
                </p:cNvPr>
                <p:cNvPicPr/>
                <p:nvPr/>
              </p:nvPicPr>
              <p:blipFill>
                <a:blip r:embed="rId169"/>
                <a:stretch>
                  <a:fillRect/>
                </a:stretch>
              </p:blipFill>
              <p:spPr>
                <a:xfrm>
                  <a:off x="9399791" y="454881"/>
                  <a:ext cx="1879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id="{F485F32F-8A0B-84E8-46F7-4626B70D8C3A}"/>
                    </a:ext>
                  </a:extLst>
                </p14:cNvPr>
                <p14:cNvContentPartPr/>
                <p14:nvPr/>
              </p14:nvContentPartPr>
              <p14:xfrm>
                <a:off x="9701471" y="519681"/>
                <a:ext cx="126720" cy="103320"/>
              </p14:xfrm>
            </p:contentPart>
          </mc:Choice>
          <mc:Fallback>
            <p:pic>
              <p:nvPicPr>
                <p:cNvPr id="106" name="Ink 105">
                  <a:extLst>
                    <a:ext uri="{FF2B5EF4-FFF2-40B4-BE49-F238E27FC236}">
                      <a16:creationId xmlns:a16="http://schemas.microsoft.com/office/drawing/2014/main" id="{F485F32F-8A0B-84E8-46F7-4626B70D8C3A}"/>
                    </a:ext>
                  </a:extLst>
                </p:cNvPr>
                <p:cNvPicPr/>
                <p:nvPr/>
              </p:nvPicPr>
              <p:blipFill>
                <a:blip r:embed="rId171"/>
                <a:stretch>
                  <a:fillRect/>
                </a:stretch>
              </p:blipFill>
              <p:spPr>
                <a:xfrm>
                  <a:off x="9692471" y="511041"/>
                  <a:ext cx="144360" cy="120960"/>
                </a:xfrm>
                <a:prstGeom prst="rect">
                  <a:avLst/>
                </a:prstGeom>
              </p:spPr>
            </p:pic>
          </mc:Fallback>
        </mc:AlternateContent>
      </p:grpSp>
      <p:grpSp>
        <p:nvGrpSpPr>
          <p:cNvPr id="109" name="Group 108">
            <a:extLst>
              <a:ext uri="{FF2B5EF4-FFF2-40B4-BE49-F238E27FC236}">
                <a16:creationId xmlns:a16="http://schemas.microsoft.com/office/drawing/2014/main" id="{1012DC00-BE30-4345-C039-D78A8F77E3E3}"/>
              </a:ext>
            </a:extLst>
          </p:cNvPr>
          <p:cNvGrpSpPr/>
          <p:nvPr/>
        </p:nvGrpSpPr>
        <p:grpSpPr>
          <a:xfrm>
            <a:off x="10294751" y="460641"/>
            <a:ext cx="260280" cy="181440"/>
            <a:chOff x="10294751" y="460641"/>
            <a:chExt cx="260280" cy="181440"/>
          </a:xfrm>
        </p:grpSpPr>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id="{2CA5813F-8A32-27FD-B11D-4D18BE6D5431}"/>
                    </a:ext>
                  </a:extLst>
                </p14:cNvPr>
                <p14:cNvContentPartPr/>
                <p14:nvPr/>
              </p14:nvContentPartPr>
              <p14:xfrm>
                <a:off x="10294751" y="460641"/>
                <a:ext cx="29160" cy="181440"/>
              </p14:xfrm>
            </p:contentPart>
          </mc:Choice>
          <mc:Fallback>
            <p:pic>
              <p:nvPicPr>
                <p:cNvPr id="107" name="Ink 106">
                  <a:extLst>
                    <a:ext uri="{FF2B5EF4-FFF2-40B4-BE49-F238E27FC236}">
                      <a16:creationId xmlns:a16="http://schemas.microsoft.com/office/drawing/2014/main" id="{2CA5813F-8A32-27FD-B11D-4D18BE6D5431}"/>
                    </a:ext>
                  </a:extLst>
                </p:cNvPr>
                <p:cNvPicPr/>
                <p:nvPr/>
              </p:nvPicPr>
              <p:blipFill>
                <a:blip r:embed="rId173"/>
                <a:stretch>
                  <a:fillRect/>
                </a:stretch>
              </p:blipFill>
              <p:spPr>
                <a:xfrm>
                  <a:off x="10286111" y="452001"/>
                  <a:ext cx="468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id="{CEEF3569-2D10-BB02-3C9D-C4D8DC83D8CE}"/>
                    </a:ext>
                  </a:extLst>
                </p14:cNvPr>
                <p14:cNvContentPartPr/>
                <p14:nvPr/>
              </p14:nvContentPartPr>
              <p14:xfrm>
                <a:off x="10418591" y="488721"/>
                <a:ext cx="136440" cy="137520"/>
              </p14:xfrm>
            </p:contentPart>
          </mc:Choice>
          <mc:Fallback>
            <p:pic>
              <p:nvPicPr>
                <p:cNvPr id="108" name="Ink 107">
                  <a:extLst>
                    <a:ext uri="{FF2B5EF4-FFF2-40B4-BE49-F238E27FC236}">
                      <a16:creationId xmlns:a16="http://schemas.microsoft.com/office/drawing/2014/main" id="{CEEF3569-2D10-BB02-3C9D-C4D8DC83D8CE}"/>
                    </a:ext>
                  </a:extLst>
                </p:cNvPr>
                <p:cNvPicPr/>
                <p:nvPr/>
              </p:nvPicPr>
              <p:blipFill>
                <a:blip r:embed="rId175"/>
                <a:stretch>
                  <a:fillRect/>
                </a:stretch>
              </p:blipFill>
              <p:spPr>
                <a:xfrm>
                  <a:off x="10409951" y="480081"/>
                  <a:ext cx="154080" cy="155160"/>
                </a:xfrm>
                <a:prstGeom prst="rect">
                  <a:avLst/>
                </a:prstGeom>
              </p:spPr>
            </p:pic>
          </mc:Fallback>
        </mc:AlternateContent>
      </p:grpSp>
      <p:grpSp>
        <p:nvGrpSpPr>
          <p:cNvPr id="113" name="Group 112">
            <a:extLst>
              <a:ext uri="{FF2B5EF4-FFF2-40B4-BE49-F238E27FC236}">
                <a16:creationId xmlns:a16="http://schemas.microsoft.com/office/drawing/2014/main" id="{1326C6EF-0D0B-F82B-5B27-0B3569D01DC4}"/>
              </a:ext>
            </a:extLst>
          </p:cNvPr>
          <p:cNvGrpSpPr/>
          <p:nvPr/>
        </p:nvGrpSpPr>
        <p:grpSpPr>
          <a:xfrm>
            <a:off x="9453791" y="868521"/>
            <a:ext cx="396000" cy="201240"/>
            <a:chOff x="9453791" y="868521"/>
            <a:chExt cx="396000" cy="201240"/>
          </a:xfrm>
        </p:grpSpPr>
        <mc:AlternateContent xmlns:mc="http://schemas.openxmlformats.org/markup-compatibility/2006">
          <mc:Choice xmlns:p14="http://schemas.microsoft.com/office/powerpoint/2010/main" Requires="p14">
            <p:contentPart p14:bwMode="auto" r:id="rId176">
              <p14:nvContentPartPr>
                <p14:cNvPr id="111" name="Ink 110">
                  <a:extLst>
                    <a:ext uri="{FF2B5EF4-FFF2-40B4-BE49-F238E27FC236}">
                      <a16:creationId xmlns:a16="http://schemas.microsoft.com/office/drawing/2014/main" id="{F5F80D55-09F9-C52E-2CAD-B549A525FDAB}"/>
                    </a:ext>
                  </a:extLst>
                </p14:cNvPr>
                <p14:cNvContentPartPr/>
                <p14:nvPr/>
              </p14:nvContentPartPr>
              <p14:xfrm>
                <a:off x="9453791" y="868521"/>
                <a:ext cx="165240" cy="201240"/>
              </p14:xfrm>
            </p:contentPart>
          </mc:Choice>
          <mc:Fallback>
            <p:pic>
              <p:nvPicPr>
                <p:cNvPr id="111" name="Ink 110">
                  <a:extLst>
                    <a:ext uri="{FF2B5EF4-FFF2-40B4-BE49-F238E27FC236}">
                      <a16:creationId xmlns:a16="http://schemas.microsoft.com/office/drawing/2014/main" id="{F5F80D55-09F9-C52E-2CAD-B549A525FDAB}"/>
                    </a:ext>
                  </a:extLst>
                </p:cNvPr>
                <p:cNvPicPr/>
                <p:nvPr/>
              </p:nvPicPr>
              <p:blipFill>
                <a:blip r:embed="rId177"/>
                <a:stretch>
                  <a:fillRect/>
                </a:stretch>
              </p:blipFill>
              <p:spPr>
                <a:xfrm>
                  <a:off x="9444791" y="859881"/>
                  <a:ext cx="1828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2" name="Ink 111">
                  <a:extLst>
                    <a:ext uri="{FF2B5EF4-FFF2-40B4-BE49-F238E27FC236}">
                      <a16:creationId xmlns:a16="http://schemas.microsoft.com/office/drawing/2014/main" id="{D98B5E28-FF15-A717-F884-BAE89BD2CD59}"/>
                    </a:ext>
                  </a:extLst>
                </p14:cNvPr>
                <p14:cNvContentPartPr/>
                <p14:nvPr/>
              </p14:nvContentPartPr>
              <p14:xfrm>
                <a:off x="9698591" y="920361"/>
                <a:ext cx="151200" cy="128520"/>
              </p14:xfrm>
            </p:contentPart>
          </mc:Choice>
          <mc:Fallback>
            <p:pic>
              <p:nvPicPr>
                <p:cNvPr id="112" name="Ink 111">
                  <a:extLst>
                    <a:ext uri="{FF2B5EF4-FFF2-40B4-BE49-F238E27FC236}">
                      <a16:creationId xmlns:a16="http://schemas.microsoft.com/office/drawing/2014/main" id="{D98B5E28-FF15-A717-F884-BAE89BD2CD59}"/>
                    </a:ext>
                  </a:extLst>
                </p:cNvPr>
                <p:cNvPicPr/>
                <p:nvPr/>
              </p:nvPicPr>
              <p:blipFill>
                <a:blip r:embed="rId179"/>
                <a:stretch>
                  <a:fillRect/>
                </a:stretch>
              </p:blipFill>
              <p:spPr>
                <a:xfrm>
                  <a:off x="9689591" y="911361"/>
                  <a:ext cx="168840" cy="146160"/>
                </a:xfrm>
                <a:prstGeom prst="rect">
                  <a:avLst/>
                </a:prstGeom>
              </p:spPr>
            </p:pic>
          </mc:Fallback>
        </mc:AlternateContent>
      </p:grpSp>
      <p:grpSp>
        <p:nvGrpSpPr>
          <p:cNvPr id="116" name="Group 115">
            <a:extLst>
              <a:ext uri="{FF2B5EF4-FFF2-40B4-BE49-F238E27FC236}">
                <a16:creationId xmlns:a16="http://schemas.microsoft.com/office/drawing/2014/main" id="{ED15E406-CFDC-EF99-11D5-BE38FCFF2A4D}"/>
              </a:ext>
            </a:extLst>
          </p:cNvPr>
          <p:cNvGrpSpPr/>
          <p:nvPr/>
        </p:nvGrpSpPr>
        <p:grpSpPr>
          <a:xfrm>
            <a:off x="10254791" y="864201"/>
            <a:ext cx="358200" cy="179640"/>
            <a:chOff x="10254791" y="864201"/>
            <a:chExt cx="358200" cy="179640"/>
          </a:xfrm>
        </p:grpSpPr>
        <mc:AlternateContent xmlns:mc="http://schemas.openxmlformats.org/markup-compatibility/2006">
          <mc:Choice xmlns:p14="http://schemas.microsoft.com/office/powerpoint/2010/main" Requires="p14">
            <p:contentPart p14:bwMode="auto" r:id="rId180">
              <p14:nvContentPartPr>
                <p14:cNvPr id="114" name="Ink 113">
                  <a:extLst>
                    <a:ext uri="{FF2B5EF4-FFF2-40B4-BE49-F238E27FC236}">
                      <a16:creationId xmlns:a16="http://schemas.microsoft.com/office/drawing/2014/main" id="{740A688F-6B7D-DEA0-56B2-56214A506E57}"/>
                    </a:ext>
                  </a:extLst>
                </p14:cNvPr>
                <p14:cNvContentPartPr/>
                <p14:nvPr/>
              </p14:nvContentPartPr>
              <p14:xfrm>
                <a:off x="10254791" y="864201"/>
                <a:ext cx="191520" cy="179640"/>
              </p14:xfrm>
            </p:contentPart>
          </mc:Choice>
          <mc:Fallback>
            <p:pic>
              <p:nvPicPr>
                <p:cNvPr id="114" name="Ink 113">
                  <a:extLst>
                    <a:ext uri="{FF2B5EF4-FFF2-40B4-BE49-F238E27FC236}">
                      <a16:creationId xmlns:a16="http://schemas.microsoft.com/office/drawing/2014/main" id="{740A688F-6B7D-DEA0-56B2-56214A506E57}"/>
                    </a:ext>
                  </a:extLst>
                </p:cNvPr>
                <p:cNvPicPr/>
                <p:nvPr/>
              </p:nvPicPr>
              <p:blipFill>
                <a:blip r:embed="rId181"/>
                <a:stretch>
                  <a:fillRect/>
                </a:stretch>
              </p:blipFill>
              <p:spPr>
                <a:xfrm>
                  <a:off x="10246151" y="855201"/>
                  <a:ext cx="2091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5" name="Ink 114">
                  <a:extLst>
                    <a:ext uri="{FF2B5EF4-FFF2-40B4-BE49-F238E27FC236}">
                      <a16:creationId xmlns:a16="http://schemas.microsoft.com/office/drawing/2014/main" id="{6A1FE9F9-8EDE-B9F1-49BB-05B47D3937F8}"/>
                    </a:ext>
                  </a:extLst>
                </p14:cNvPr>
                <p14:cNvContentPartPr/>
                <p14:nvPr/>
              </p14:nvContentPartPr>
              <p14:xfrm>
                <a:off x="10486271" y="886521"/>
                <a:ext cx="126720" cy="139320"/>
              </p14:xfrm>
            </p:contentPart>
          </mc:Choice>
          <mc:Fallback>
            <p:pic>
              <p:nvPicPr>
                <p:cNvPr id="115" name="Ink 114">
                  <a:extLst>
                    <a:ext uri="{FF2B5EF4-FFF2-40B4-BE49-F238E27FC236}">
                      <a16:creationId xmlns:a16="http://schemas.microsoft.com/office/drawing/2014/main" id="{6A1FE9F9-8EDE-B9F1-49BB-05B47D3937F8}"/>
                    </a:ext>
                  </a:extLst>
                </p:cNvPr>
                <p:cNvPicPr/>
                <p:nvPr/>
              </p:nvPicPr>
              <p:blipFill>
                <a:blip r:embed="rId183"/>
                <a:stretch>
                  <a:fillRect/>
                </a:stretch>
              </p:blipFill>
              <p:spPr>
                <a:xfrm>
                  <a:off x="10477271" y="877881"/>
                  <a:ext cx="144360" cy="156960"/>
                </a:xfrm>
                <a:prstGeom prst="rect">
                  <a:avLst/>
                </a:prstGeom>
              </p:spPr>
            </p:pic>
          </mc:Fallback>
        </mc:AlternateContent>
      </p:grpSp>
      <p:grpSp>
        <p:nvGrpSpPr>
          <p:cNvPr id="195" name="Group 194">
            <a:extLst>
              <a:ext uri="{FF2B5EF4-FFF2-40B4-BE49-F238E27FC236}">
                <a16:creationId xmlns:a16="http://schemas.microsoft.com/office/drawing/2014/main" id="{F3E1930A-B441-EEFD-02C7-DF1AFFA47EDC}"/>
              </a:ext>
            </a:extLst>
          </p:cNvPr>
          <p:cNvGrpSpPr/>
          <p:nvPr/>
        </p:nvGrpSpPr>
        <p:grpSpPr>
          <a:xfrm>
            <a:off x="8316191" y="1251921"/>
            <a:ext cx="3548160" cy="2339280"/>
            <a:chOff x="8316191" y="1251921"/>
            <a:chExt cx="3548160" cy="2339280"/>
          </a:xfrm>
        </p:grpSpPr>
        <mc:AlternateContent xmlns:mc="http://schemas.openxmlformats.org/markup-compatibility/2006">
          <mc:Choice xmlns:p14="http://schemas.microsoft.com/office/powerpoint/2010/main" Requires="p14">
            <p:contentPart p14:bwMode="auto" r:id="rId184">
              <p14:nvContentPartPr>
                <p14:cNvPr id="96" name="Ink 95">
                  <a:extLst>
                    <a:ext uri="{FF2B5EF4-FFF2-40B4-BE49-F238E27FC236}">
                      <a16:creationId xmlns:a16="http://schemas.microsoft.com/office/drawing/2014/main" id="{A440BEEE-193E-3450-35EF-B554FB515A85}"/>
                    </a:ext>
                  </a:extLst>
                </p14:cNvPr>
                <p14:cNvContentPartPr/>
                <p14:nvPr/>
              </p14:nvContentPartPr>
              <p14:xfrm>
                <a:off x="8542631" y="1291521"/>
                <a:ext cx="191520" cy="176040"/>
              </p14:xfrm>
            </p:contentPart>
          </mc:Choice>
          <mc:Fallback>
            <p:pic>
              <p:nvPicPr>
                <p:cNvPr id="96" name="Ink 95">
                  <a:extLst>
                    <a:ext uri="{FF2B5EF4-FFF2-40B4-BE49-F238E27FC236}">
                      <a16:creationId xmlns:a16="http://schemas.microsoft.com/office/drawing/2014/main" id="{A440BEEE-193E-3450-35EF-B554FB515A85}"/>
                    </a:ext>
                  </a:extLst>
                </p:cNvPr>
                <p:cNvPicPr/>
                <p:nvPr/>
              </p:nvPicPr>
              <p:blipFill>
                <a:blip r:embed="rId185"/>
                <a:stretch>
                  <a:fillRect/>
                </a:stretch>
              </p:blipFill>
              <p:spPr>
                <a:xfrm>
                  <a:off x="8533991" y="1282881"/>
                  <a:ext cx="2091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7" name="Ink 96">
                  <a:extLst>
                    <a:ext uri="{FF2B5EF4-FFF2-40B4-BE49-F238E27FC236}">
                      <a16:creationId xmlns:a16="http://schemas.microsoft.com/office/drawing/2014/main" id="{9B5514A8-7B57-FA41-EFE0-924EE1F6F32C}"/>
                    </a:ext>
                  </a:extLst>
                </p14:cNvPr>
                <p14:cNvContentPartPr/>
                <p14:nvPr/>
              </p14:nvContentPartPr>
              <p14:xfrm>
                <a:off x="8526791" y="1700481"/>
                <a:ext cx="203400" cy="265680"/>
              </p14:xfrm>
            </p:contentPart>
          </mc:Choice>
          <mc:Fallback>
            <p:pic>
              <p:nvPicPr>
                <p:cNvPr id="97" name="Ink 96">
                  <a:extLst>
                    <a:ext uri="{FF2B5EF4-FFF2-40B4-BE49-F238E27FC236}">
                      <a16:creationId xmlns:a16="http://schemas.microsoft.com/office/drawing/2014/main" id="{9B5514A8-7B57-FA41-EFE0-924EE1F6F32C}"/>
                    </a:ext>
                  </a:extLst>
                </p:cNvPr>
                <p:cNvPicPr/>
                <p:nvPr/>
              </p:nvPicPr>
              <p:blipFill>
                <a:blip r:embed="rId187"/>
                <a:stretch>
                  <a:fillRect/>
                </a:stretch>
              </p:blipFill>
              <p:spPr>
                <a:xfrm>
                  <a:off x="8518151" y="1691481"/>
                  <a:ext cx="2210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98" name="Ink 97">
                  <a:extLst>
                    <a:ext uri="{FF2B5EF4-FFF2-40B4-BE49-F238E27FC236}">
                      <a16:creationId xmlns:a16="http://schemas.microsoft.com/office/drawing/2014/main" id="{0BBA8A2E-C4CB-712B-3C76-D7320DA07F8D}"/>
                    </a:ext>
                  </a:extLst>
                </p14:cNvPr>
                <p14:cNvContentPartPr/>
                <p14:nvPr/>
              </p14:nvContentPartPr>
              <p14:xfrm>
                <a:off x="8620031" y="2184681"/>
                <a:ext cx="173160" cy="182880"/>
              </p14:xfrm>
            </p:contentPart>
          </mc:Choice>
          <mc:Fallback>
            <p:pic>
              <p:nvPicPr>
                <p:cNvPr id="98" name="Ink 97">
                  <a:extLst>
                    <a:ext uri="{FF2B5EF4-FFF2-40B4-BE49-F238E27FC236}">
                      <a16:creationId xmlns:a16="http://schemas.microsoft.com/office/drawing/2014/main" id="{0BBA8A2E-C4CB-712B-3C76-D7320DA07F8D}"/>
                    </a:ext>
                  </a:extLst>
                </p:cNvPr>
                <p:cNvPicPr/>
                <p:nvPr/>
              </p:nvPicPr>
              <p:blipFill>
                <a:blip r:embed="rId189"/>
                <a:stretch>
                  <a:fillRect/>
                </a:stretch>
              </p:blipFill>
              <p:spPr>
                <a:xfrm>
                  <a:off x="8611031" y="2175681"/>
                  <a:ext cx="1908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99" name="Ink 98">
                  <a:extLst>
                    <a:ext uri="{FF2B5EF4-FFF2-40B4-BE49-F238E27FC236}">
                      <a16:creationId xmlns:a16="http://schemas.microsoft.com/office/drawing/2014/main" id="{6DC4FA14-D8E9-E121-AC77-D552050F463F}"/>
                    </a:ext>
                  </a:extLst>
                </p14:cNvPr>
                <p14:cNvContentPartPr/>
                <p14:nvPr/>
              </p14:nvContentPartPr>
              <p14:xfrm>
                <a:off x="8617151" y="2297361"/>
                <a:ext cx="156240" cy="18000"/>
              </p14:xfrm>
            </p:contentPart>
          </mc:Choice>
          <mc:Fallback>
            <p:pic>
              <p:nvPicPr>
                <p:cNvPr id="99" name="Ink 98">
                  <a:extLst>
                    <a:ext uri="{FF2B5EF4-FFF2-40B4-BE49-F238E27FC236}">
                      <a16:creationId xmlns:a16="http://schemas.microsoft.com/office/drawing/2014/main" id="{6DC4FA14-D8E9-E121-AC77-D552050F463F}"/>
                    </a:ext>
                  </a:extLst>
                </p:cNvPr>
                <p:cNvPicPr/>
                <p:nvPr/>
              </p:nvPicPr>
              <p:blipFill>
                <a:blip r:embed="rId191"/>
                <a:stretch>
                  <a:fillRect/>
                </a:stretch>
              </p:blipFill>
              <p:spPr>
                <a:xfrm>
                  <a:off x="8608511" y="2288721"/>
                  <a:ext cx="1738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0" name="Ink 99">
                  <a:extLst>
                    <a:ext uri="{FF2B5EF4-FFF2-40B4-BE49-F238E27FC236}">
                      <a16:creationId xmlns:a16="http://schemas.microsoft.com/office/drawing/2014/main" id="{6ECE62A3-0567-30D1-FCE5-CE630787D001}"/>
                    </a:ext>
                  </a:extLst>
                </p14:cNvPr>
                <p14:cNvContentPartPr/>
                <p14:nvPr/>
              </p14:nvContentPartPr>
              <p14:xfrm>
                <a:off x="8605631" y="2671401"/>
                <a:ext cx="124200" cy="297360"/>
              </p14:xfrm>
            </p:contentPart>
          </mc:Choice>
          <mc:Fallback>
            <p:pic>
              <p:nvPicPr>
                <p:cNvPr id="100" name="Ink 99">
                  <a:extLst>
                    <a:ext uri="{FF2B5EF4-FFF2-40B4-BE49-F238E27FC236}">
                      <a16:creationId xmlns:a16="http://schemas.microsoft.com/office/drawing/2014/main" id="{6ECE62A3-0567-30D1-FCE5-CE630787D001}"/>
                    </a:ext>
                  </a:extLst>
                </p:cNvPr>
                <p:cNvPicPr/>
                <p:nvPr/>
              </p:nvPicPr>
              <p:blipFill>
                <a:blip r:embed="rId193"/>
                <a:stretch>
                  <a:fillRect/>
                </a:stretch>
              </p:blipFill>
              <p:spPr>
                <a:xfrm>
                  <a:off x="8596631" y="2662401"/>
                  <a:ext cx="14184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1" name="Ink 100">
                  <a:extLst>
                    <a:ext uri="{FF2B5EF4-FFF2-40B4-BE49-F238E27FC236}">
                      <a16:creationId xmlns:a16="http://schemas.microsoft.com/office/drawing/2014/main" id="{2C57C7EE-B9F6-4977-B80B-5251E9D03B52}"/>
                    </a:ext>
                  </a:extLst>
                </p14:cNvPr>
                <p14:cNvContentPartPr/>
                <p14:nvPr/>
              </p14:nvContentPartPr>
              <p14:xfrm>
                <a:off x="8644511" y="2806761"/>
                <a:ext cx="75240" cy="47880"/>
              </p14:xfrm>
            </p:contentPart>
          </mc:Choice>
          <mc:Fallback>
            <p:pic>
              <p:nvPicPr>
                <p:cNvPr id="101" name="Ink 100">
                  <a:extLst>
                    <a:ext uri="{FF2B5EF4-FFF2-40B4-BE49-F238E27FC236}">
                      <a16:creationId xmlns:a16="http://schemas.microsoft.com/office/drawing/2014/main" id="{2C57C7EE-B9F6-4977-B80B-5251E9D03B52}"/>
                    </a:ext>
                  </a:extLst>
                </p:cNvPr>
                <p:cNvPicPr/>
                <p:nvPr/>
              </p:nvPicPr>
              <p:blipFill>
                <a:blip r:embed="rId195"/>
                <a:stretch>
                  <a:fillRect/>
                </a:stretch>
              </p:blipFill>
              <p:spPr>
                <a:xfrm>
                  <a:off x="8635511" y="2797761"/>
                  <a:ext cx="928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7" name="Ink 116">
                  <a:extLst>
                    <a:ext uri="{FF2B5EF4-FFF2-40B4-BE49-F238E27FC236}">
                      <a16:creationId xmlns:a16="http://schemas.microsoft.com/office/drawing/2014/main" id="{D5FF2233-4FDE-13A0-C666-EF001703B0F5}"/>
                    </a:ext>
                  </a:extLst>
                </p14:cNvPr>
                <p14:cNvContentPartPr/>
                <p14:nvPr/>
              </p14:nvContentPartPr>
              <p14:xfrm>
                <a:off x="9502391" y="1337961"/>
                <a:ext cx="360" cy="10800"/>
              </p14:xfrm>
            </p:contentPart>
          </mc:Choice>
          <mc:Fallback>
            <p:pic>
              <p:nvPicPr>
                <p:cNvPr id="117" name="Ink 116">
                  <a:extLst>
                    <a:ext uri="{FF2B5EF4-FFF2-40B4-BE49-F238E27FC236}">
                      <a16:creationId xmlns:a16="http://schemas.microsoft.com/office/drawing/2014/main" id="{D5FF2233-4FDE-13A0-C666-EF001703B0F5}"/>
                    </a:ext>
                  </a:extLst>
                </p:cNvPr>
                <p:cNvPicPr/>
                <p:nvPr/>
              </p:nvPicPr>
              <p:blipFill>
                <a:blip r:embed="rId197"/>
                <a:stretch>
                  <a:fillRect/>
                </a:stretch>
              </p:blipFill>
              <p:spPr>
                <a:xfrm>
                  <a:off x="9493751" y="1328961"/>
                  <a:ext cx="180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8" name="Ink 117">
                  <a:extLst>
                    <a:ext uri="{FF2B5EF4-FFF2-40B4-BE49-F238E27FC236}">
                      <a16:creationId xmlns:a16="http://schemas.microsoft.com/office/drawing/2014/main" id="{CB9C7C43-5018-A7FD-C683-964782AF43A9}"/>
                    </a:ext>
                  </a:extLst>
                </p14:cNvPr>
                <p14:cNvContentPartPr/>
                <p14:nvPr/>
              </p14:nvContentPartPr>
              <p14:xfrm>
                <a:off x="9539111" y="1261641"/>
                <a:ext cx="267480" cy="168480"/>
              </p14:xfrm>
            </p:contentPart>
          </mc:Choice>
          <mc:Fallback>
            <p:pic>
              <p:nvPicPr>
                <p:cNvPr id="118" name="Ink 117">
                  <a:extLst>
                    <a:ext uri="{FF2B5EF4-FFF2-40B4-BE49-F238E27FC236}">
                      <a16:creationId xmlns:a16="http://schemas.microsoft.com/office/drawing/2014/main" id="{CB9C7C43-5018-A7FD-C683-964782AF43A9}"/>
                    </a:ext>
                  </a:extLst>
                </p:cNvPr>
                <p:cNvPicPr/>
                <p:nvPr/>
              </p:nvPicPr>
              <p:blipFill>
                <a:blip r:embed="rId199"/>
                <a:stretch>
                  <a:fillRect/>
                </a:stretch>
              </p:blipFill>
              <p:spPr>
                <a:xfrm>
                  <a:off x="9530471" y="1252641"/>
                  <a:ext cx="28512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9" name="Ink 118">
                  <a:extLst>
                    <a:ext uri="{FF2B5EF4-FFF2-40B4-BE49-F238E27FC236}">
                      <a16:creationId xmlns:a16="http://schemas.microsoft.com/office/drawing/2014/main" id="{1B7523A3-5847-A608-97A6-8BABBC4EBF4A}"/>
                    </a:ext>
                  </a:extLst>
                </p14:cNvPr>
                <p14:cNvContentPartPr/>
                <p14:nvPr/>
              </p14:nvContentPartPr>
              <p14:xfrm>
                <a:off x="10306991" y="1280721"/>
                <a:ext cx="93960" cy="166680"/>
              </p14:xfrm>
            </p:contentPart>
          </mc:Choice>
          <mc:Fallback>
            <p:pic>
              <p:nvPicPr>
                <p:cNvPr id="119" name="Ink 118">
                  <a:extLst>
                    <a:ext uri="{FF2B5EF4-FFF2-40B4-BE49-F238E27FC236}">
                      <a16:creationId xmlns:a16="http://schemas.microsoft.com/office/drawing/2014/main" id="{1B7523A3-5847-A608-97A6-8BABBC4EBF4A}"/>
                    </a:ext>
                  </a:extLst>
                </p:cNvPr>
                <p:cNvPicPr/>
                <p:nvPr/>
              </p:nvPicPr>
              <p:blipFill>
                <a:blip r:embed="rId201"/>
                <a:stretch>
                  <a:fillRect/>
                </a:stretch>
              </p:blipFill>
              <p:spPr>
                <a:xfrm>
                  <a:off x="10297991" y="1271721"/>
                  <a:ext cx="1116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0" name="Ink 119">
                  <a:extLst>
                    <a:ext uri="{FF2B5EF4-FFF2-40B4-BE49-F238E27FC236}">
                      <a16:creationId xmlns:a16="http://schemas.microsoft.com/office/drawing/2014/main" id="{FDC74F34-C84E-CBF1-6D3C-0FC7DA34BD40}"/>
                    </a:ext>
                  </a:extLst>
                </p14:cNvPr>
                <p14:cNvContentPartPr/>
                <p14:nvPr/>
              </p14:nvContentPartPr>
              <p14:xfrm>
                <a:off x="10313111" y="1256241"/>
                <a:ext cx="278640" cy="162000"/>
              </p14:xfrm>
            </p:contentPart>
          </mc:Choice>
          <mc:Fallback>
            <p:pic>
              <p:nvPicPr>
                <p:cNvPr id="120" name="Ink 119">
                  <a:extLst>
                    <a:ext uri="{FF2B5EF4-FFF2-40B4-BE49-F238E27FC236}">
                      <a16:creationId xmlns:a16="http://schemas.microsoft.com/office/drawing/2014/main" id="{FDC74F34-C84E-CBF1-6D3C-0FC7DA34BD40}"/>
                    </a:ext>
                  </a:extLst>
                </p:cNvPr>
                <p:cNvPicPr/>
                <p:nvPr/>
              </p:nvPicPr>
              <p:blipFill>
                <a:blip r:embed="rId203"/>
                <a:stretch>
                  <a:fillRect/>
                </a:stretch>
              </p:blipFill>
              <p:spPr>
                <a:xfrm>
                  <a:off x="10304111" y="1247601"/>
                  <a:ext cx="2962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1" name="Ink 120">
                  <a:extLst>
                    <a:ext uri="{FF2B5EF4-FFF2-40B4-BE49-F238E27FC236}">
                      <a16:creationId xmlns:a16="http://schemas.microsoft.com/office/drawing/2014/main" id="{7F7C8C6A-5FB7-608E-33FE-92BCD9BEB745}"/>
                    </a:ext>
                  </a:extLst>
                </p14:cNvPr>
                <p14:cNvContentPartPr/>
                <p14:nvPr/>
              </p14:nvContentPartPr>
              <p14:xfrm>
                <a:off x="10619831" y="1251921"/>
                <a:ext cx="127800" cy="209520"/>
              </p14:xfrm>
            </p:contentPart>
          </mc:Choice>
          <mc:Fallback>
            <p:pic>
              <p:nvPicPr>
                <p:cNvPr id="121" name="Ink 120">
                  <a:extLst>
                    <a:ext uri="{FF2B5EF4-FFF2-40B4-BE49-F238E27FC236}">
                      <a16:creationId xmlns:a16="http://schemas.microsoft.com/office/drawing/2014/main" id="{7F7C8C6A-5FB7-608E-33FE-92BCD9BEB745}"/>
                    </a:ext>
                  </a:extLst>
                </p:cNvPr>
                <p:cNvPicPr/>
                <p:nvPr/>
              </p:nvPicPr>
              <p:blipFill>
                <a:blip r:embed="rId205"/>
                <a:stretch>
                  <a:fillRect/>
                </a:stretch>
              </p:blipFill>
              <p:spPr>
                <a:xfrm>
                  <a:off x="10610831" y="1242921"/>
                  <a:ext cx="1454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 name="Ink 123">
                  <a:extLst>
                    <a:ext uri="{FF2B5EF4-FFF2-40B4-BE49-F238E27FC236}">
                      <a16:creationId xmlns:a16="http://schemas.microsoft.com/office/drawing/2014/main" id="{C22D5838-5D12-6D4B-61F3-4774C369E0A1}"/>
                    </a:ext>
                  </a:extLst>
                </p14:cNvPr>
                <p14:cNvContentPartPr/>
                <p14:nvPr/>
              </p14:nvContentPartPr>
              <p14:xfrm>
                <a:off x="9560711" y="1719921"/>
                <a:ext cx="7920" cy="4680"/>
              </p14:xfrm>
            </p:contentPart>
          </mc:Choice>
          <mc:Fallback>
            <p:pic>
              <p:nvPicPr>
                <p:cNvPr id="124" name="Ink 123">
                  <a:extLst>
                    <a:ext uri="{FF2B5EF4-FFF2-40B4-BE49-F238E27FC236}">
                      <a16:creationId xmlns:a16="http://schemas.microsoft.com/office/drawing/2014/main" id="{C22D5838-5D12-6D4B-61F3-4774C369E0A1}"/>
                    </a:ext>
                  </a:extLst>
                </p:cNvPr>
                <p:cNvPicPr/>
                <p:nvPr/>
              </p:nvPicPr>
              <p:blipFill>
                <a:blip r:embed="rId207"/>
                <a:stretch>
                  <a:fillRect/>
                </a:stretch>
              </p:blipFill>
              <p:spPr>
                <a:xfrm>
                  <a:off x="9551711" y="1710921"/>
                  <a:ext cx="255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5" name="Ink 124">
                  <a:extLst>
                    <a:ext uri="{FF2B5EF4-FFF2-40B4-BE49-F238E27FC236}">
                      <a16:creationId xmlns:a16="http://schemas.microsoft.com/office/drawing/2014/main" id="{D2CE7316-6F44-525D-CFF5-5F4148E5EB54}"/>
                    </a:ext>
                  </a:extLst>
                </p14:cNvPr>
                <p14:cNvContentPartPr/>
                <p14:nvPr/>
              </p14:nvContentPartPr>
              <p14:xfrm>
                <a:off x="9508511" y="1709121"/>
                <a:ext cx="157320" cy="248760"/>
              </p14:xfrm>
            </p:contentPart>
          </mc:Choice>
          <mc:Fallback>
            <p:pic>
              <p:nvPicPr>
                <p:cNvPr id="125" name="Ink 124">
                  <a:extLst>
                    <a:ext uri="{FF2B5EF4-FFF2-40B4-BE49-F238E27FC236}">
                      <a16:creationId xmlns:a16="http://schemas.microsoft.com/office/drawing/2014/main" id="{D2CE7316-6F44-525D-CFF5-5F4148E5EB54}"/>
                    </a:ext>
                  </a:extLst>
                </p:cNvPr>
                <p:cNvPicPr/>
                <p:nvPr/>
              </p:nvPicPr>
              <p:blipFill>
                <a:blip r:embed="rId209"/>
                <a:stretch>
                  <a:fillRect/>
                </a:stretch>
              </p:blipFill>
              <p:spPr>
                <a:xfrm>
                  <a:off x="9499871" y="1700121"/>
                  <a:ext cx="1749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6" name="Ink 125">
                  <a:extLst>
                    <a:ext uri="{FF2B5EF4-FFF2-40B4-BE49-F238E27FC236}">
                      <a16:creationId xmlns:a16="http://schemas.microsoft.com/office/drawing/2014/main" id="{38058EEE-684C-CED7-AFF5-EB605B18835E}"/>
                    </a:ext>
                  </a:extLst>
                </p14:cNvPr>
                <p14:cNvContentPartPr/>
                <p14:nvPr/>
              </p14:nvContentPartPr>
              <p14:xfrm>
                <a:off x="9780311" y="1798761"/>
                <a:ext cx="109800" cy="136440"/>
              </p14:xfrm>
            </p:contentPart>
          </mc:Choice>
          <mc:Fallback>
            <p:pic>
              <p:nvPicPr>
                <p:cNvPr id="126" name="Ink 125">
                  <a:extLst>
                    <a:ext uri="{FF2B5EF4-FFF2-40B4-BE49-F238E27FC236}">
                      <a16:creationId xmlns:a16="http://schemas.microsoft.com/office/drawing/2014/main" id="{38058EEE-684C-CED7-AFF5-EB605B18835E}"/>
                    </a:ext>
                  </a:extLst>
                </p:cNvPr>
                <p:cNvPicPr/>
                <p:nvPr/>
              </p:nvPicPr>
              <p:blipFill>
                <a:blip r:embed="rId211"/>
                <a:stretch>
                  <a:fillRect/>
                </a:stretch>
              </p:blipFill>
              <p:spPr>
                <a:xfrm>
                  <a:off x="9771671" y="1789761"/>
                  <a:ext cx="1274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3963C718-1591-0A22-F80D-71777F1C41E5}"/>
                    </a:ext>
                  </a:extLst>
                </p14:cNvPr>
                <p14:cNvContentPartPr/>
                <p14:nvPr/>
              </p14:nvContentPartPr>
              <p14:xfrm>
                <a:off x="10398431" y="1705521"/>
                <a:ext cx="197640" cy="194760"/>
              </p14:xfrm>
            </p:contentPart>
          </mc:Choice>
          <mc:Fallback>
            <p:pic>
              <p:nvPicPr>
                <p:cNvPr id="127" name="Ink 126">
                  <a:extLst>
                    <a:ext uri="{FF2B5EF4-FFF2-40B4-BE49-F238E27FC236}">
                      <a16:creationId xmlns:a16="http://schemas.microsoft.com/office/drawing/2014/main" id="{3963C718-1591-0A22-F80D-71777F1C41E5}"/>
                    </a:ext>
                  </a:extLst>
                </p:cNvPr>
                <p:cNvPicPr/>
                <p:nvPr/>
              </p:nvPicPr>
              <p:blipFill>
                <a:blip r:embed="rId213"/>
                <a:stretch>
                  <a:fillRect/>
                </a:stretch>
              </p:blipFill>
              <p:spPr>
                <a:xfrm>
                  <a:off x="10389431" y="1696521"/>
                  <a:ext cx="2152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Ink 127">
                  <a:extLst>
                    <a:ext uri="{FF2B5EF4-FFF2-40B4-BE49-F238E27FC236}">
                      <a16:creationId xmlns:a16="http://schemas.microsoft.com/office/drawing/2014/main" id="{05CB8846-B76D-45ED-179B-4B8E1794EA28}"/>
                    </a:ext>
                  </a:extLst>
                </p14:cNvPr>
                <p14:cNvContentPartPr/>
                <p14:nvPr/>
              </p14:nvContentPartPr>
              <p14:xfrm>
                <a:off x="10648631" y="1729641"/>
                <a:ext cx="233640" cy="204480"/>
              </p14:xfrm>
            </p:contentPart>
          </mc:Choice>
          <mc:Fallback>
            <p:pic>
              <p:nvPicPr>
                <p:cNvPr id="128" name="Ink 127">
                  <a:extLst>
                    <a:ext uri="{FF2B5EF4-FFF2-40B4-BE49-F238E27FC236}">
                      <a16:creationId xmlns:a16="http://schemas.microsoft.com/office/drawing/2014/main" id="{05CB8846-B76D-45ED-179B-4B8E1794EA28}"/>
                    </a:ext>
                  </a:extLst>
                </p:cNvPr>
                <p:cNvPicPr/>
                <p:nvPr/>
              </p:nvPicPr>
              <p:blipFill>
                <a:blip r:embed="rId215"/>
                <a:stretch>
                  <a:fillRect/>
                </a:stretch>
              </p:blipFill>
              <p:spPr>
                <a:xfrm>
                  <a:off x="10639631" y="1721001"/>
                  <a:ext cx="2512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1" name="Ink 130">
                  <a:extLst>
                    <a:ext uri="{FF2B5EF4-FFF2-40B4-BE49-F238E27FC236}">
                      <a16:creationId xmlns:a16="http://schemas.microsoft.com/office/drawing/2014/main" id="{2E64DD95-6F3E-8482-B2AF-8C1CFA1097BD}"/>
                    </a:ext>
                  </a:extLst>
                </p14:cNvPr>
                <p14:cNvContentPartPr/>
                <p14:nvPr/>
              </p14:nvContentPartPr>
              <p14:xfrm>
                <a:off x="9589511" y="2177841"/>
                <a:ext cx="241560" cy="209520"/>
              </p14:xfrm>
            </p:contentPart>
          </mc:Choice>
          <mc:Fallback>
            <p:pic>
              <p:nvPicPr>
                <p:cNvPr id="131" name="Ink 130">
                  <a:extLst>
                    <a:ext uri="{FF2B5EF4-FFF2-40B4-BE49-F238E27FC236}">
                      <a16:creationId xmlns:a16="http://schemas.microsoft.com/office/drawing/2014/main" id="{2E64DD95-6F3E-8482-B2AF-8C1CFA1097BD}"/>
                    </a:ext>
                  </a:extLst>
                </p:cNvPr>
                <p:cNvPicPr/>
                <p:nvPr/>
              </p:nvPicPr>
              <p:blipFill>
                <a:blip r:embed="rId217"/>
                <a:stretch>
                  <a:fillRect/>
                </a:stretch>
              </p:blipFill>
              <p:spPr>
                <a:xfrm>
                  <a:off x="9580511" y="2168841"/>
                  <a:ext cx="2592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2" name="Ink 131">
                  <a:extLst>
                    <a:ext uri="{FF2B5EF4-FFF2-40B4-BE49-F238E27FC236}">
                      <a16:creationId xmlns:a16="http://schemas.microsoft.com/office/drawing/2014/main" id="{C7206EA3-FB5B-869E-1F1E-C3E38A146089}"/>
                    </a:ext>
                  </a:extLst>
                </p14:cNvPr>
                <p14:cNvContentPartPr/>
                <p14:nvPr/>
              </p14:nvContentPartPr>
              <p14:xfrm>
                <a:off x="10504271" y="2145801"/>
                <a:ext cx="140040" cy="205200"/>
              </p14:xfrm>
            </p:contentPart>
          </mc:Choice>
          <mc:Fallback>
            <p:pic>
              <p:nvPicPr>
                <p:cNvPr id="132" name="Ink 131">
                  <a:extLst>
                    <a:ext uri="{FF2B5EF4-FFF2-40B4-BE49-F238E27FC236}">
                      <a16:creationId xmlns:a16="http://schemas.microsoft.com/office/drawing/2014/main" id="{C7206EA3-FB5B-869E-1F1E-C3E38A146089}"/>
                    </a:ext>
                  </a:extLst>
                </p:cNvPr>
                <p:cNvPicPr/>
                <p:nvPr/>
              </p:nvPicPr>
              <p:blipFill>
                <a:blip r:embed="rId219"/>
                <a:stretch>
                  <a:fillRect/>
                </a:stretch>
              </p:blipFill>
              <p:spPr>
                <a:xfrm>
                  <a:off x="10495631" y="2136801"/>
                  <a:ext cx="1576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3" name="Ink 132">
                  <a:extLst>
                    <a:ext uri="{FF2B5EF4-FFF2-40B4-BE49-F238E27FC236}">
                      <a16:creationId xmlns:a16="http://schemas.microsoft.com/office/drawing/2014/main" id="{9BF57F73-A695-6FEC-1C45-80F2ACDC7F4D}"/>
                    </a:ext>
                  </a:extLst>
                </p14:cNvPr>
                <p14:cNvContentPartPr/>
                <p14:nvPr/>
              </p14:nvContentPartPr>
              <p14:xfrm>
                <a:off x="10718831" y="2198361"/>
                <a:ext cx="139320" cy="131040"/>
              </p14:xfrm>
            </p:contentPart>
          </mc:Choice>
          <mc:Fallback>
            <p:pic>
              <p:nvPicPr>
                <p:cNvPr id="133" name="Ink 132">
                  <a:extLst>
                    <a:ext uri="{FF2B5EF4-FFF2-40B4-BE49-F238E27FC236}">
                      <a16:creationId xmlns:a16="http://schemas.microsoft.com/office/drawing/2014/main" id="{9BF57F73-A695-6FEC-1C45-80F2ACDC7F4D}"/>
                    </a:ext>
                  </a:extLst>
                </p:cNvPr>
                <p:cNvPicPr/>
                <p:nvPr/>
              </p:nvPicPr>
              <p:blipFill>
                <a:blip r:embed="rId221"/>
                <a:stretch>
                  <a:fillRect/>
                </a:stretch>
              </p:blipFill>
              <p:spPr>
                <a:xfrm>
                  <a:off x="10710191" y="2189361"/>
                  <a:ext cx="1569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4" name="Ink 133">
                  <a:extLst>
                    <a:ext uri="{FF2B5EF4-FFF2-40B4-BE49-F238E27FC236}">
                      <a16:creationId xmlns:a16="http://schemas.microsoft.com/office/drawing/2014/main" id="{36495E7A-ED41-E747-013E-730CD5241D4C}"/>
                    </a:ext>
                  </a:extLst>
                </p14:cNvPr>
                <p14:cNvContentPartPr/>
                <p14:nvPr/>
              </p14:nvContentPartPr>
              <p14:xfrm>
                <a:off x="10891631" y="2159121"/>
                <a:ext cx="191160" cy="157680"/>
              </p14:xfrm>
            </p:contentPart>
          </mc:Choice>
          <mc:Fallback>
            <p:pic>
              <p:nvPicPr>
                <p:cNvPr id="134" name="Ink 133">
                  <a:extLst>
                    <a:ext uri="{FF2B5EF4-FFF2-40B4-BE49-F238E27FC236}">
                      <a16:creationId xmlns:a16="http://schemas.microsoft.com/office/drawing/2014/main" id="{36495E7A-ED41-E747-013E-730CD5241D4C}"/>
                    </a:ext>
                  </a:extLst>
                </p:cNvPr>
                <p:cNvPicPr/>
                <p:nvPr/>
              </p:nvPicPr>
              <p:blipFill>
                <a:blip r:embed="rId223"/>
                <a:stretch>
                  <a:fillRect/>
                </a:stretch>
              </p:blipFill>
              <p:spPr>
                <a:xfrm>
                  <a:off x="10882991" y="2150481"/>
                  <a:ext cx="2088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6" name="Ink 135">
                  <a:extLst>
                    <a:ext uri="{FF2B5EF4-FFF2-40B4-BE49-F238E27FC236}">
                      <a16:creationId xmlns:a16="http://schemas.microsoft.com/office/drawing/2014/main" id="{E6BDC0CA-5EEE-ECA3-C831-EE5950DA8C41}"/>
                    </a:ext>
                  </a:extLst>
                </p14:cNvPr>
                <p14:cNvContentPartPr/>
                <p14:nvPr/>
              </p14:nvContentPartPr>
              <p14:xfrm>
                <a:off x="9606431" y="2685081"/>
                <a:ext cx="116640" cy="161280"/>
              </p14:xfrm>
            </p:contentPart>
          </mc:Choice>
          <mc:Fallback>
            <p:pic>
              <p:nvPicPr>
                <p:cNvPr id="136" name="Ink 135">
                  <a:extLst>
                    <a:ext uri="{FF2B5EF4-FFF2-40B4-BE49-F238E27FC236}">
                      <a16:creationId xmlns:a16="http://schemas.microsoft.com/office/drawing/2014/main" id="{E6BDC0CA-5EEE-ECA3-C831-EE5950DA8C41}"/>
                    </a:ext>
                  </a:extLst>
                </p:cNvPr>
                <p:cNvPicPr/>
                <p:nvPr/>
              </p:nvPicPr>
              <p:blipFill>
                <a:blip r:embed="rId225"/>
                <a:stretch>
                  <a:fillRect/>
                </a:stretch>
              </p:blipFill>
              <p:spPr>
                <a:xfrm>
                  <a:off x="9597431" y="2676081"/>
                  <a:ext cx="1342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7" name="Ink 136">
                  <a:extLst>
                    <a:ext uri="{FF2B5EF4-FFF2-40B4-BE49-F238E27FC236}">
                      <a16:creationId xmlns:a16="http://schemas.microsoft.com/office/drawing/2014/main" id="{018CCC67-27CE-11A9-A11B-991AAEE3B658}"/>
                    </a:ext>
                  </a:extLst>
                </p14:cNvPr>
                <p14:cNvContentPartPr/>
                <p14:nvPr/>
              </p14:nvContentPartPr>
              <p14:xfrm>
                <a:off x="9835391" y="2726481"/>
                <a:ext cx="111960" cy="133200"/>
              </p14:xfrm>
            </p:contentPart>
          </mc:Choice>
          <mc:Fallback>
            <p:pic>
              <p:nvPicPr>
                <p:cNvPr id="137" name="Ink 136">
                  <a:extLst>
                    <a:ext uri="{FF2B5EF4-FFF2-40B4-BE49-F238E27FC236}">
                      <a16:creationId xmlns:a16="http://schemas.microsoft.com/office/drawing/2014/main" id="{018CCC67-27CE-11A9-A11B-991AAEE3B658}"/>
                    </a:ext>
                  </a:extLst>
                </p:cNvPr>
                <p:cNvPicPr/>
                <p:nvPr/>
              </p:nvPicPr>
              <p:blipFill>
                <a:blip r:embed="rId227"/>
                <a:stretch>
                  <a:fillRect/>
                </a:stretch>
              </p:blipFill>
              <p:spPr>
                <a:xfrm>
                  <a:off x="9826391" y="2717481"/>
                  <a:ext cx="1296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9" name="Ink 138">
                  <a:extLst>
                    <a:ext uri="{FF2B5EF4-FFF2-40B4-BE49-F238E27FC236}">
                      <a16:creationId xmlns:a16="http://schemas.microsoft.com/office/drawing/2014/main" id="{19D0075A-AE1C-83D5-24B1-69DD4E016904}"/>
                    </a:ext>
                  </a:extLst>
                </p14:cNvPr>
                <p14:cNvContentPartPr/>
                <p14:nvPr/>
              </p14:nvContentPartPr>
              <p14:xfrm>
                <a:off x="10518311" y="2633961"/>
                <a:ext cx="207720" cy="185400"/>
              </p14:xfrm>
            </p:contentPart>
          </mc:Choice>
          <mc:Fallback>
            <p:pic>
              <p:nvPicPr>
                <p:cNvPr id="139" name="Ink 138">
                  <a:extLst>
                    <a:ext uri="{FF2B5EF4-FFF2-40B4-BE49-F238E27FC236}">
                      <a16:creationId xmlns:a16="http://schemas.microsoft.com/office/drawing/2014/main" id="{19D0075A-AE1C-83D5-24B1-69DD4E016904}"/>
                    </a:ext>
                  </a:extLst>
                </p:cNvPr>
                <p:cNvPicPr/>
                <p:nvPr/>
              </p:nvPicPr>
              <p:blipFill>
                <a:blip r:embed="rId229"/>
                <a:stretch>
                  <a:fillRect/>
                </a:stretch>
              </p:blipFill>
              <p:spPr>
                <a:xfrm>
                  <a:off x="10509311" y="2625321"/>
                  <a:ext cx="2253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0" name="Ink 139">
                  <a:extLst>
                    <a:ext uri="{FF2B5EF4-FFF2-40B4-BE49-F238E27FC236}">
                      <a16:creationId xmlns:a16="http://schemas.microsoft.com/office/drawing/2014/main" id="{C1C2E13C-C7A6-A165-5ADF-9A730BD9EA86}"/>
                    </a:ext>
                  </a:extLst>
                </p14:cNvPr>
                <p14:cNvContentPartPr/>
                <p14:nvPr/>
              </p14:nvContentPartPr>
              <p14:xfrm>
                <a:off x="10782191" y="2689761"/>
                <a:ext cx="97920" cy="107280"/>
              </p14:xfrm>
            </p:contentPart>
          </mc:Choice>
          <mc:Fallback>
            <p:pic>
              <p:nvPicPr>
                <p:cNvPr id="140" name="Ink 139">
                  <a:extLst>
                    <a:ext uri="{FF2B5EF4-FFF2-40B4-BE49-F238E27FC236}">
                      <a16:creationId xmlns:a16="http://schemas.microsoft.com/office/drawing/2014/main" id="{C1C2E13C-C7A6-A165-5ADF-9A730BD9EA86}"/>
                    </a:ext>
                  </a:extLst>
                </p:cNvPr>
                <p:cNvPicPr/>
                <p:nvPr/>
              </p:nvPicPr>
              <p:blipFill>
                <a:blip r:embed="rId231"/>
                <a:stretch>
                  <a:fillRect/>
                </a:stretch>
              </p:blipFill>
              <p:spPr>
                <a:xfrm>
                  <a:off x="10773551" y="2681121"/>
                  <a:ext cx="1155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1" name="Ink 140">
                  <a:extLst>
                    <a:ext uri="{FF2B5EF4-FFF2-40B4-BE49-F238E27FC236}">
                      <a16:creationId xmlns:a16="http://schemas.microsoft.com/office/drawing/2014/main" id="{A0CD9AC1-40CD-C337-F483-E7B53F8F3345}"/>
                    </a:ext>
                  </a:extLst>
                </p14:cNvPr>
                <p14:cNvContentPartPr/>
                <p14:nvPr/>
              </p14:nvContentPartPr>
              <p14:xfrm>
                <a:off x="10972631" y="2601201"/>
                <a:ext cx="203760" cy="188640"/>
              </p14:xfrm>
            </p:contentPart>
          </mc:Choice>
          <mc:Fallback>
            <p:pic>
              <p:nvPicPr>
                <p:cNvPr id="141" name="Ink 140">
                  <a:extLst>
                    <a:ext uri="{FF2B5EF4-FFF2-40B4-BE49-F238E27FC236}">
                      <a16:creationId xmlns:a16="http://schemas.microsoft.com/office/drawing/2014/main" id="{A0CD9AC1-40CD-C337-F483-E7B53F8F3345}"/>
                    </a:ext>
                  </a:extLst>
                </p:cNvPr>
                <p:cNvPicPr/>
                <p:nvPr/>
              </p:nvPicPr>
              <p:blipFill>
                <a:blip r:embed="rId233"/>
                <a:stretch>
                  <a:fillRect/>
                </a:stretch>
              </p:blipFill>
              <p:spPr>
                <a:xfrm>
                  <a:off x="10963631" y="2592561"/>
                  <a:ext cx="2214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3" name="Ink 142">
                  <a:extLst>
                    <a:ext uri="{FF2B5EF4-FFF2-40B4-BE49-F238E27FC236}">
                      <a16:creationId xmlns:a16="http://schemas.microsoft.com/office/drawing/2014/main" id="{94854F18-0D7C-64FF-FBE9-29F287F86A25}"/>
                    </a:ext>
                  </a:extLst>
                </p14:cNvPr>
                <p14:cNvContentPartPr/>
                <p14:nvPr/>
              </p14:nvContentPartPr>
              <p14:xfrm>
                <a:off x="9432551" y="2982081"/>
                <a:ext cx="700920" cy="212760"/>
              </p14:xfrm>
            </p:contentPart>
          </mc:Choice>
          <mc:Fallback>
            <p:pic>
              <p:nvPicPr>
                <p:cNvPr id="143" name="Ink 142">
                  <a:extLst>
                    <a:ext uri="{FF2B5EF4-FFF2-40B4-BE49-F238E27FC236}">
                      <a16:creationId xmlns:a16="http://schemas.microsoft.com/office/drawing/2014/main" id="{94854F18-0D7C-64FF-FBE9-29F287F86A25}"/>
                    </a:ext>
                  </a:extLst>
                </p:cNvPr>
                <p:cNvPicPr/>
                <p:nvPr/>
              </p:nvPicPr>
              <p:blipFill>
                <a:blip r:embed="rId235"/>
                <a:stretch>
                  <a:fillRect/>
                </a:stretch>
              </p:blipFill>
              <p:spPr>
                <a:xfrm>
                  <a:off x="9423551" y="2973441"/>
                  <a:ext cx="7185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4" name="Ink 143">
                  <a:extLst>
                    <a:ext uri="{FF2B5EF4-FFF2-40B4-BE49-F238E27FC236}">
                      <a16:creationId xmlns:a16="http://schemas.microsoft.com/office/drawing/2014/main" id="{731DA0FD-3431-4260-8B5F-606E9772B713}"/>
                    </a:ext>
                  </a:extLst>
                </p14:cNvPr>
                <p14:cNvContentPartPr/>
                <p14:nvPr/>
              </p14:nvContentPartPr>
              <p14:xfrm>
                <a:off x="9566111" y="3334521"/>
                <a:ext cx="146160" cy="178560"/>
              </p14:xfrm>
            </p:contentPart>
          </mc:Choice>
          <mc:Fallback>
            <p:pic>
              <p:nvPicPr>
                <p:cNvPr id="144" name="Ink 143">
                  <a:extLst>
                    <a:ext uri="{FF2B5EF4-FFF2-40B4-BE49-F238E27FC236}">
                      <a16:creationId xmlns:a16="http://schemas.microsoft.com/office/drawing/2014/main" id="{731DA0FD-3431-4260-8B5F-606E9772B713}"/>
                    </a:ext>
                  </a:extLst>
                </p:cNvPr>
                <p:cNvPicPr/>
                <p:nvPr/>
              </p:nvPicPr>
              <p:blipFill>
                <a:blip r:embed="rId237"/>
                <a:stretch>
                  <a:fillRect/>
                </a:stretch>
              </p:blipFill>
              <p:spPr>
                <a:xfrm>
                  <a:off x="9557111" y="3325881"/>
                  <a:ext cx="1638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5" name="Ink 144">
                  <a:extLst>
                    <a:ext uri="{FF2B5EF4-FFF2-40B4-BE49-F238E27FC236}">
                      <a16:creationId xmlns:a16="http://schemas.microsoft.com/office/drawing/2014/main" id="{ACD6F23F-5FB0-32D9-700B-879DC19E5164}"/>
                    </a:ext>
                  </a:extLst>
                </p14:cNvPr>
                <p14:cNvContentPartPr/>
                <p14:nvPr/>
              </p14:nvContentPartPr>
              <p14:xfrm>
                <a:off x="9757991" y="3384201"/>
                <a:ext cx="246600" cy="207000"/>
              </p14:xfrm>
            </p:contentPart>
          </mc:Choice>
          <mc:Fallback>
            <p:pic>
              <p:nvPicPr>
                <p:cNvPr id="145" name="Ink 144">
                  <a:extLst>
                    <a:ext uri="{FF2B5EF4-FFF2-40B4-BE49-F238E27FC236}">
                      <a16:creationId xmlns:a16="http://schemas.microsoft.com/office/drawing/2014/main" id="{ACD6F23F-5FB0-32D9-700B-879DC19E5164}"/>
                    </a:ext>
                  </a:extLst>
                </p:cNvPr>
                <p:cNvPicPr/>
                <p:nvPr/>
              </p:nvPicPr>
              <p:blipFill>
                <a:blip r:embed="rId239"/>
                <a:stretch>
                  <a:fillRect/>
                </a:stretch>
              </p:blipFill>
              <p:spPr>
                <a:xfrm>
                  <a:off x="9748991" y="3375201"/>
                  <a:ext cx="2642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6" name="Ink 145">
                  <a:extLst>
                    <a:ext uri="{FF2B5EF4-FFF2-40B4-BE49-F238E27FC236}">
                      <a16:creationId xmlns:a16="http://schemas.microsoft.com/office/drawing/2014/main" id="{F0C1203E-1451-34EA-E52B-6D4FA3C8920A}"/>
                    </a:ext>
                  </a:extLst>
                </p14:cNvPr>
                <p14:cNvContentPartPr/>
                <p14:nvPr/>
              </p14:nvContentPartPr>
              <p14:xfrm>
                <a:off x="10065791" y="3326961"/>
                <a:ext cx="48960" cy="121680"/>
              </p14:xfrm>
            </p:contentPart>
          </mc:Choice>
          <mc:Fallback>
            <p:pic>
              <p:nvPicPr>
                <p:cNvPr id="146" name="Ink 145">
                  <a:extLst>
                    <a:ext uri="{FF2B5EF4-FFF2-40B4-BE49-F238E27FC236}">
                      <a16:creationId xmlns:a16="http://schemas.microsoft.com/office/drawing/2014/main" id="{F0C1203E-1451-34EA-E52B-6D4FA3C8920A}"/>
                    </a:ext>
                  </a:extLst>
                </p:cNvPr>
                <p:cNvPicPr/>
                <p:nvPr/>
              </p:nvPicPr>
              <p:blipFill>
                <a:blip r:embed="rId241"/>
                <a:stretch>
                  <a:fillRect/>
                </a:stretch>
              </p:blipFill>
              <p:spPr>
                <a:xfrm>
                  <a:off x="10056791" y="3317961"/>
                  <a:ext cx="666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7" name="Ink 146">
                  <a:extLst>
                    <a:ext uri="{FF2B5EF4-FFF2-40B4-BE49-F238E27FC236}">
                      <a16:creationId xmlns:a16="http://schemas.microsoft.com/office/drawing/2014/main" id="{F8D006E3-6A59-0AE2-FAA6-0A7CCB70866D}"/>
                    </a:ext>
                  </a:extLst>
                </p14:cNvPr>
                <p14:cNvContentPartPr/>
                <p14:nvPr/>
              </p14:nvContentPartPr>
              <p14:xfrm>
                <a:off x="10039511" y="3326241"/>
                <a:ext cx="88560" cy="135360"/>
              </p14:xfrm>
            </p:contentPart>
          </mc:Choice>
          <mc:Fallback>
            <p:pic>
              <p:nvPicPr>
                <p:cNvPr id="147" name="Ink 146">
                  <a:extLst>
                    <a:ext uri="{FF2B5EF4-FFF2-40B4-BE49-F238E27FC236}">
                      <a16:creationId xmlns:a16="http://schemas.microsoft.com/office/drawing/2014/main" id="{F8D006E3-6A59-0AE2-FAA6-0A7CCB70866D}"/>
                    </a:ext>
                  </a:extLst>
                </p:cNvPr>
                <p:cNvPicPr/>
                <p:nvPr/>
              </p:nvPicPr>
              <p:blipFill>
                <a:blip r:embed="rId243"/>
                <a:stretch>
                  <a:fillRect/>
                </a:stretch>
              </p:blipFill>
              <p:spPr>
                <a:xfrm>
                  <a:off x="10030871" y="3317241"/>
                  <a:ext cx="1062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9" name="Ink 148">
                  <a:extLst>
                    <a:ext uri="{FF2B5EF4-FFF2-40B4-BE49-F238E27FC236}">
                      <a16:creationId xmlns:a16="http://schemas.microsoft.com/office/drawing/2014/main" id="{7C78D441-65A7-0B8E-A93A-D7BB5FB8A335}"/>
                    </a:ext>
                  </a:extLst>
                </p14:cNvPr>
                <p14:cNvContentPartPr/>
                <p14:nvPr/>
              </p14:nvContentPartPr>
              <p14:xfrm>
                <a:off x="10607231" y="2916561"/>
                <a:ext cx="715320" cy="201960"/>
              </p14:xfrm>
            </p:contentPart>
          </mc:Choice>
          <mc:Fallback>
            <p:pic>
              <p:nvPicPr>
                <p:cNvPr id="149" name="Ink 148">
                  <a:extLst>
                    <a:ext uri="{FF2B5EF4-FFF2-40B4-BE49-F238E27FC236}">
                      <a16:creationId xmlns:a16="http://schemas.microsoft.com/office/drawing/2014/main" id="{7C78D441-65A7-0B8E-A93A-D7BB5FB8A335}"/>
                    </a:ext>
                  </a:extLst>
                </p:cNvPr>
                <p:cNvPicPr/>
                <p:nvPr/>
              </p:nvPicPr>
              <p:blipFill>
                <a:blip r:embed="rId245"/>
                <a:stretch>
                  <a:fillRect/>
                </a:stretch>
              </p:blipFill>
              <p:spPr>
                <a:xfrm>
                  <a:off x="10598231" y="2907921"/>
                  <a:ext cx="73296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0" name="Ink 149">
                  <a:extLst>
                    <a:ext uri="{FF2B5EF4-FFF2-40B4-BE49-F238E27FC236}">
                      <a16:creationId xmlns:a16="http://schemas.microsoft.com/office/drawing/2014/main" id="{B0329E96-FE83-2EA0-C24A-6F777E5E839C}"/>
                    </a:ext>
                  </a:extLst>
                </p14:cNvPr>
                <p14:cNvContentPartPr/>
                <p14:nvPr/>
              </p14:nvContentPartPr>
              <p14:xfrm>
                <a:off x="10764191" y="3207081"/>
                <a:ext cx="145080" cy="165240"/>
              </p14:xfrm>
            </p:contentPart>
          </mc:Choice>
          <mc:Fallback>
            <p:pic>
              <p:nvPicPr>
                <p:cNvPr id="150" name="Ink 149">
                  <a:extLst>
                    <a:ext uri="{FF2B5EF4-FFF2-40B4-BE49-F238E27FC236}">
                      <a16:creationId xmlns:a16="http://schemas.microsoft.com/office/drawing/2014/main" id="{B0329E96-FE83-2EA0-C24A-6F777E5E839C}"/>
                    </a:ext>
                  </a:extLst>
                </p:cNvPr>
                <p:cNvPicPr/>
                <p:nvPr/>
              </p:nvPicPr>
              <p:blipFill>
                <a:blip r:embed="rId247"/>
                <a:stretch>
                  <a:fillRect/>
                </a:stretch>
              </p:blipFill>
              <p:spPr>
                <a:xfrm>
                  <a:off x="10755191" y="3198441"/>
                  <a:ext cx="1627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1" name="Ink 150">
                  <a:extLst>
                    <a:ext uri="{FF2B5EF4-FFF2-40B4-BE49-F238E27FC236}">
                      <a16:creationId xmlns:a16="http://schemas.microsoft.com/office/drawing/2014/main" id="{755781A0-4FB1-E33C-0817-EF87B09FE327}"/>
                    </a:ext>
                  </a:extLst>
                </p14:cNvPr>
                <p14:cNvContentPartPr/>
                <p14:nvPr/>
              </p14:nvContentPartPr>
              <p14:xfrm>
                <a:off x="10798391" y="3260361"/>
                <a:ext cx="330840" cy="92880"/>
              </p14:xfrm>
            </p:contentPart>
          </mc:Choice>
          <mc:Fallback>
            <p:pic>
              <p:nvPicPr>
                <p:cNvPr id="151" name="Ink 150">
                  <a:extLst>
                    <a:ext uri="{FF2B5EF4-FFF2-40B4-BE49-F238E27FC236}">
                      <a16:creationId xmlns:a16="http://schemas.microsoft.com/office/drawing/2014/main" id="{755781A0-4FB1-E33C-0817-EF87B09FE327}"/>
                    </a:ext>
                  </a:extLst>
                </p:cNvPr>
                <p:cNvPicPr/>
                <p:nvPr/>
              </p:nvPicPr>
              <p:blipFill>
                <a:blip r:embed="rId249"/>
                <a:stretch>
                  <a:fillRect/>
                </a:stretch>
              </p:blipFill>
              <p:spPr>
                <a:xfrm>
                  <a:off x="10789751" y="3251721"/>
                  <a:ext cx="3484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2" name="Ink 151">
                  <a:extLst>
                    <a:ext uri="{FF2B5EF4-FFF2-40B4-BE49-F238E27FC236}">
                      <a16:creationId xmlns:a16="http://schemas.microsoft.com/office/drawing/2014/main" id="{C3979F33-C402-8166-2EB3-0DF5F8F3B494}"/>
                    </a:ext>
                  </a:extLst>
                </p14:cNvPr>
                <p14:cNvContentPartPr/>
                <p14:nvPr/>
              </p14:nvContentPartPr>
              <p14:xfrm>
                <a:off x="11065151" y="3248841"/>
                <a:ext cx="144720" cy="91080"/>
              </p14:xfrm>
            </p:contentPart>
          </mc:Choice>
          <mc:Fallback>
            <p:pic>
              <p:nvPicPr>
                <p:cNvPr id="152" name="Ink 151">
                  <a:extLst>
                    <a:ext uri="{FF2B5EF4-FFF2-40B4-BE49-F238E27FC236}">
                      <a16:creationId xmlns:a16="http://schemas.microsoft.com/office/drawing/2014/main" id="{C3979F33-C402-8166-2EB3-0DF5F8F3B494}"/>
                    </a:ext>
                  </a:extLst>
                </p:cNvPr>
                <p:cNvPicPr/>
                <p:nvPr/>
              </p:nvPicPr>
              <p:blipFill>
                <a:blip r:embed="rId251"/>
                <a:stretch>
                  <a:fillRect/>
                </a:stretch>
              </p:blipFill>
              <p:spPr>
                <a:xfrm>
                  <a:off x="11056511" y="3239841"/>
                  <a:ext cx="1623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3" name="Ink 152">
                  <a:extLst>
                    <a:ext uri="{FF2B5EF4-FFF2-40B4-BE49-F238E27FC236}">
                      <a16:creationId xmlns:a16="http://schemas.microsoft.com/office/drawing/2014/main" id="{E3E5882D-6F2A-E8F6-D78B-4868A38B3DE8}"/>
                    </a:ext>
                  </a:extLst>
                </p14:cNvPr>
                <p14:cNvContentPartPr/>
                <p14:nvPr/>
              </p14:nvContentPartPr>
              <p14:xfrm>
                <a:off x="11296631" y="3249921"/>
                <a:ext cx="66600" cy="2520"/>
              </p14:xfrm>
            </p:contentPart>
          </mc:Choice>
          <mc:Fallback>
            <p:pic>
              <p:nvPicPr>
                <p:cNvPr id="153" name="Ink 152">
                  <a:extLst>
                    <a:ext uri="{FF2B5EF4-FFF2-40B4-BE49-F238E27FC236}">
                      <a16:creationId xmlns:a16="http://schemas.microsoft.com/office/drawing/2014/main" id="{E3E5882D-6F2A-E8F6-D78B-4868A38B3DE8}"/>
                    </a:ext>
                  </a:extLst>
                </p:cNvPr>
                <p:cNvPicPr/>
                <p:nvPr/>
              </p:nvPicPr>
              <p:blipFill>
                <a:blip r:embed="rId253"/>
                <a:stretch>
                  <a:fillRect/>
                </a:stretch>
              </p:blipFill>
              <p:spPr>
                <a:xfrm>
                  <a:off x="11287991" y="3241281"/>
                  <a:ext cx="842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6" name="Ink 155">
                  <a:extLst>
                    <a:ext uri="{FF2B5EF4-FFF2-40B4-BE49-F238E27FC236}">
                      <a16:creationId xmlns:a16="http://schemas.microsoft.com/office/drawing/2014/main" id="{03ADDE92-BC15-2446-53FF-7A4B29B365C8}"/>
                    </a:ext>
                  </a:extLst>
                </p14:cNvPr>
                <p14:cNvContentPartPr/>
                <p14:nvPr/>
              </p14:nvContentPartPr>
              <p14:xfrm>
                <a:off x="11159111" y="3127521"/>
                <a:ext cx="127800" cy="251280"/>
              </p14:xfrm>
            </p:contentPart>
          </mc:Choice>
          <mc:Fallback>
            <p:pic>
              <p:nvPicPr>
                <p:cNvPr id="156" name="Ink 155">
                  <a:extLst>
                    <a:ext uri="{FF2B5EF4-FFF2-40B4-BE49-F238E27FC236}">
                      <a16:creationId xmlns:a16="http://schemas.microsoft.com/office/drawing/2014/main" id="{03ADDE92-BC15-2446-53FF-7A4B29B365C8}"/>
                    </a:ext>
                  </a:extLst>
                </p:cNvPr>
                <p:cNvPicPr/>
                <p:nvPr/>
              </p:nvPicPr>
              <p:blipFill>
                <a:blip r:embed="rId255"/>
                <a:stretch>
                  <a:fillRect/>
                </a:stretch>
              </p:blipFill>
              <p:spPr>
                <a:xfrm>
                  <a:off x="11150471" y="3118521"/>
                  <a:ext cx="1454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7" name="Ink 156">
                  <a:extLst>
                    <a:ext uri="{FF2B5EF4-FFF2-40B4-BE49-F238E27FC236}">
                      <a16:creationId xmlns:a16="http://schemas.microsoft.com/office/drawing/2014/main" id="{11678EAC-54C6-16B6-12FE-B473F3D6F82F}"/>
                    </a:ext>
                  </a:extLst>
                </p14:cNvPr>
                <p14:cNvContentPartPr/>
                <p14:nvPr/>
              </p14:nvContentPartPr>
              <p14:xfrm>
                <a:off x="11169191" y="3234801"/>
                <a:ext cx="61200" cy="6480"/>
              </p14:xfrm>
            </p:contentPart>
          </mc:Choice>
          <mc:Fallback>
            <p:pic>
              <p:nvPicPr>
                <p:cNvPr id="157" name="Ink 156">
                  <a:extLst>
                    <a:ext uri="{FF2B5EF4-FFF2-40B4-BE49-F238E27FC236}">
                      <a16:creationId xmlns:a16="http://schemas.microsoft.com/office/drawing/2014/main" id="{11678EAC-54C6-16B6-12FE-B473F3D6F82F}"/>
                    </a:ext>
                  </a:extLst>
                </p:cNvPr>
                <p:cNvPicPr/>
                <p:nvPr/>
              </p:nvPicPr>
              <p:blipFill>
                <a:blip r:embed="rId257"/>
                <a:stretch>
                  <a:fillRect/>
                </a:stretch>
              </p:blipFill>
              <p:spPr>
                <a:xfrm>
                  <a:off x="11160551" y="3226161"/>
                  <a:ext cx="788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9" name="Ink 158">
                  <a:extLst>
                    <a:ext uri="{FF2B5EF4-FFF2-40B4-BE49-F238E27FC236}">
                      <a16:creationId xmlns:a16="http://schemas.microsoft.com/office/drawing/2014/main" id="{FEB4A0F9-1DB3-AF56-BB48-7E52AF1573B9}"/>
                    </a:ext>
                  </a:extLst>
                </p14:cNvPr>
                <p14:cNvContentPartPr/>
                <p14:nvPr/>
              </p14:nvContentPartPr>
              <p14:xfrm>
                <a:off x="9491231" y="2077761"/>
                <a:ext cx="556560" cy="450720"/>
              </p14:xfrm>
            </p:contentPart>
          </mc:Choice>
          <mc:Fallback>
            <p:pic>
              <p:nvPicPr>
                <p:cNvPr id="159" name="Ink 158">
                  <a:extLst>
                    <a:ext uri="{FF2B5EF4-FFF2-40B4-BE49-F238E27FC236}">
                      <a16:creationId xmlns:a16="http://schemas.microsoft.com/office/drawing/2014/main" id="{FEB4A0F9-1DB3-AF56-BB48-7E52AF1573B9}"/>
                    </a:ext>
                  </a:extLst>
                </p:cNvPr>
                <p:cNvPicPr/>
                <p:nvPr/>
              </p:nvPicPr>
              <p:blipFill>
                <a:blip r:embed="rId259"/>
                <a:stretch>
                  <a:fillRect/>
                </a:stretch>
              </p:blipFill>
              <p:spPr>
                <a:xfrm>
                  <a:off x="9482231" y="2068761"/>
                  <a:ext cx="57420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Ink 159">
                  <a:extLst>
                    <a:ext uri="{FF2B5EF4-FFF2-40B4-BE49-F238E27FC236}">
                      <a16:creationId xmlns:a16="http://schemas.microsoft.com/office/drawing/2014/main" id="{2D9D2000-5E38-7537-95FA-679CC1FF8D39}"/>
                    </a:ext>
                  </a:extLst>
                </p14:cNvPr>
                <p14:cNvContentPartPr/>
                <p14:nvPr/>
              </p14:nvContentPartPr>
              <p14:xfrm>
                <a:off x="9317351" y="2372601"/>
                <a:ext cx="165960" cy="41040"/>
              </p14:xfrm>
            </p:contentPart>
          </mc:Choice>
          <mc:Fallback>
            <p:pic>
              <p:nvPicPr>
                <p:cNvPr id="160" name="Ink 159">
                  <a:extLst>
                    <a:ext uri="{FF2B5EF4-FFF2-40B4-BE49-F238E27FC236}">
                      <a16:creationId xmlns:a16="http://schemas.microsoft.com/office/drawing/2014/main" id="{2D9D2000-5E38-7537-95FA-679CC1FF8D39}"/>
                    </a:ext>
                  </a:extLst>
                </p:cNvPr>
                <p:cNvPicPr/>
                <p:nvPr/>
              </p:nvPicPr>
              <p:blipFill>
                <a:blip r:embed="rId261"/>
                <a:stretch>
                  <a:fillRect/>
                </a:stretch>
              </p:blipFill>
              <p:spPr>
                <a:xfrm>
                  <a:off x="9308711" y="2363601"/>
                  <a:ext cx="1836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1" name="Ink 160">
                  <a:extLst>
                    <a:ext uri="{FF2B5EF4-FFF2-40B4-BE49-F238E27FC236}">
                      <a16:creationId xmlns:a16="http://schemas.microsoft.com/office/drawing/2014/main" id="{57A993FA-6BE9-37F2-582C-D3ECA8B689E2}"/>
                    </a:ext>
                  </a:extLst>
                </p14:cNvPr>
                <p14:cNvContentPartPr/>
                <p14:nvPr/>
              </p14:nvContentPartPr>
              <p14:xfrm>
                <a:off x="9421391" y="2297361"/>
                <a:ext cx="63360" cy="104760"/>
              </p14:xfrm>
            </p:contentPart>
          </mc:Choice>
          <mc:Fallback>
            <p:pic>
              <p:nvPicPr>
                <p:cNvPr id="161" name="Ink 160">
                  <a:extLst>
                    <a:ext uri="{FF2B5EF4-FFF2-40B4-BE49-F238E27FC236}">
                      <a16:creationId xmlns:a16="http://schemas.microsoft.com/office/drawing/2014/main" id="{57A993FA-6BE9-37F2-582C-D3ECA8B689E2}"/>
                    </a:ext>
                  </a:extLst>
                </p:cNvPr>
                <p:cNvPicPr/>
                <p:nvPr/>
              </p:nvPicPr>
              <p:blipFill>
                <a:blip r:embed="rId263"/>
                <a:stretch>
                  <a:fillRect/>
                </a:stretch>
              </p:blipFill>
              <p:spPr>
                <a:xfrm>
                  <a:off x="9412751" y="2288721"/>
                  <a:ext cx="810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80" name="Ink 179">
                  <a:extLst>
                    <a:ext uri="{FF2B5EF4-FFF2-40B4-BE49-F238E27FC236}">
                      <a16:creationId xmlns:a16="http://schemas.microsoft.com/office/drawing/2014/main" id="{931E20AE-8F39-D62F-4050-09FCBD358D77}"/>
                    </a:ext>
                  </a:extLst>
                </p14:cNvPr>
                <p14:cNvContentPartPr/>
                <p14:nvPr/>
              </p14:nvContentPartPr>
              <p14:xfrm>
                <a:off x="11091071" y="1770681"/>
                <a:ext cx="153360" cy="12240"/>
              </p14:xfrm>
            </p:contentPart>
          </mc:Choice>
          <mc:Fallback>
            <p:pic>
              <p:nvPicPr>
                <p:cNvPr id="180" name="Ink 179">
                  <a:extLst>
                    <a:ext uri="{FF2B5EF4-FFF2-40B4-BE49-F238E27FC236}">
                      <a16:creationId xmlns:a16="http://schemas.microsoft.com/office/drawing/2014/main" id="{931E20AE-8F39-D62F-4050-09FCBD358D77}"/>
                    </a:ext>
                  </a:extLst>
                </p:cNvPr>
                <p:cNvPicPr/>
                <p:nvPr/>
              </p:nvPicPr>
              <p:blipFill>
                <a:blip r:embed="rId265"/>
                <a:stretch>
                  <a:fillRect/>
                </a:stretch>
              </p:blipFill>
              <p:spPr>
                <a:xfrm>
                  <a:off x="11082431" y="1762041"/>
                  <a:ext cx="1710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81" name="Ink 180">
                  <a:extLst>
                    <a:ext uri="{FF2B5EF4-FFF2-40B4-BE49-F238E27FC236}">
                      <a16:creationId xmlns:a16="http://schemas.microsoft.com/office/drawing/2014/main" id="{E7C514F9-659C-EE31-F41A-14B545487084}"/>
                    </a:ext>
                  </a:extLst>
                </p14:cNvPr>
                <p14:cNvContentPartPr/>
                <p14:nvPr/>
              </p14:nvContentPartPr>
              <p14:xfrm>
                <a:off x="11423711" y="1678521"/>
                <a:ext cx="248040" cy="149040"/>
              </p14:xfrm>
            </p:contentPart>
          </mc:Choice>
          <mc:Fallback>
            <p:pic>
              <p:nvPicPr>
                <p:cNvPr id="181" name="Ink 180">
                  <a:extLst>
                    <a:ext uri="{FF2B5EF4-FFF2-40B4-BE49-F238E27FC236}">
                      <a16:creationId xmlns:a16="http://schemas.microsoft.com/office/drawing/2014/main" id="{E7C514F9-659C-EE31-F41A-14B545487084}"/>
                    </a:ext>
                  </a:extLst>
                </p:cNvPr>
                <p:cNvPicPr/>
                <p:nvPr/>
              </p:nvPicPr>
              <p:blipFill>
                <a:blip r:embed="rId267"/>
                <a:stretch>
                  <a:fillRect/>
                </a:stretch>
              </p:blipFill>
              <p:spPr>
                <a:xfrm>
                  <a:off x="11415071" y="1669881"/>
                  <a:ext cx="2656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2" name="Ink 181">
                  <a:extLst>
                    <a:ext uri="{FF2B5EF4-FFF2-40B4-BE49-F238E27FC236}">
                      <a16:creationId xmlns:a16="http://schemas.microsoft.com/office/drawing/2014/main" id="{81BE2E51-CB4A-3821-E20E-7D7585F18B8D}"/>
                    </a:ext>
                  </a:extLst>
                </p14:cNvPr>
                <p14:cNvContentPartPr/>
                <p14:nvPr/>
              </p14:nvContentPartPr>
              <p14:xfrm>
                <a:off x="11467631" y="1658361"/>
                <a:ext cx="176760" cy="200160"/>
              </p14:xfrm>
            </p:contentPart>
          </mc:Choice>
          <mc:Fallback>
            <p:pic>
              <p:nvPicPr>
                <p:cNvPr id="182" name="Ink 181">
                  <a:extLst>
                    <a:ext uri="{FF2B5EF4-FFF2-40B4-BE49-F238E27FC236}">
                      <a16:creationId xmlns:a16="http://schemas.microsoft.com/office/drawing/2014/main" id="{81BE2E51-CB4A-3821-E20E-7D7585F18B8D}"/>
                    </a:ext>
                  </a:extLst>
                </p:cNvPr>
                <p:cNvPicPr/>
                <p:nvPr/>
              </p:nvPicPr>
              <p:blipFill>
                <a:blip r:embed="rId269"/>
                <a:stretch>
                  <a:fillRect/>
                </a:stretch>
              </p:blipFill>
              <p:spPr>
                <a:xfrm>
                  <a:off x="11458991" y="1649361"/>
                  <a:ext cx="1944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84" name="Ink 183">
                  <a:extLst>
                    <a:ext uri="{FF2B5EF4-FFF2-40B4-BE49-F238E27FC236}">
                      <a16:creationId xmlns:a16="http://schemas.microsoft.com/office/drawing/2014/main" id="{6E9EB0F0-1410-1F2C-C165-463685D5048F}"/>
                    </a:ext>
                  </a:extLst>
                </p14:cNvPr>
                <p14:cNvContentPartPr/>
                <p14:nvPr/>
              </p14:nvContentPartPr>
              <p14:xfrm>
                <a:off x="11378711" y="2621361"/>
                <a:ext cx="185760" cy="39600"/>
              </p14:xfrm>
            </p:contentPart>
          </mc:Choice>
          <mc:Fallback>
            <p:pic>
              <p:nvPicPr>
                <p:cNvPr id="184" name="Ink 183">
                  <a:extLst>
                    <a:ext uri="{FF2B5EF4-FFF2-40B4-BE49-F238E27FC236}">
                      <a16:creationId xmlns:a16="http://schemas.microsoft.com/office/drawing/2014/main" id="{6E9EB0F0-1410-1F2C-C165-463685D5048F}"/>
                    </a:ext>
                  </a:extLst>
                </p:cNvPr>
                <p:cNvPicPr/>
                <p:nvPr/>
              </p:nvPicPr>
              <p:blipFill>
                <a:blip r:embed="rId271"/>
                <a:stretch>
                  <a:fillRect/>
                </a:stretch>
              </p:blipFill>
              <p:spPr>
                <a:xfrm>
                  <a:off x="11370071" y="2612361"/>
                  <a:ext cx="2034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5" name="Ink 184">
                  <a:extLst>
                    <a:ext uri="{FF2B5EF4-FFF2-40B4-BE49-F238E27FC236}">
                      <a16:creationId xmlns:a16="http://schemas.microsoft.com/office/drawing/2014/main" id="{86C3C937-AE5B-EF92-FD6E-D4C4237A48F4}"/>
                    </a:ext>
                  </a:extLst>
                </p14:cNvPr>
                <p14:cNvContentPartPr/>
                <p14:nvPr/>
              </p14:nvContentPartPr>
              <p14:xfrm>
                <a:off x="11689031" y="2563761"/>
                <a:ext cx="174960" cy="118440"/>
              </p14:xfrm>
            </p:contentPart>
          </mc:Choice>
          <mc:Fallback>
            <p:pic>
              <p:nvPicPr>
                <p:cNvPr id="185" name="Ink 184">
                  <a:extLst>
                    <a:ext uri="{FF2B5EF4-FFF2-40B4-BE49-F238E27FC236}">
                      <a16:creationId xmlns:a16="http://schemas.microsoft.com/office/drawing/2014/main" id="{86C3C937-AE5B-EF92-FD6E-D4C4237A48F4}"/>
                    </a:ext>
                  </a:extLst>
                </p:cNvPr>
                <p:cNvPicPr/>
                <p:nvPr/>
              </p:nvPicPr>
              <p:blipFill>
                <a:blip r:embed="rId273"/>
                <a:stretch>
                  <a:fillRect/>
                </a:stretch>
              </p:blipFill>
              <p:spPr>
                <a:xfrm>
                  <a:off x="11680031" y="2554761"/>
                  <a:ext cx="1926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6" name="Ink 185">
                  <a:extLst>
                    <a:ext uri="{FF2B5EF4-FFF2-40B4-BE49-F238E27FC236}">
                      <a16:creationId xmlns:a16="http://schemas.microsoft.com/office/drawing/2014/main" id="{02B5E0E6-D160-757F-BAEC-D77CDC60BA1D}"/>
                    </a:ext>
                  </a:extLst>
                </p14:cNvPr>
                <p14:cNvContentPartPr/>
                <p14:nvPr/>
              </p14:nvContentPartPr>
              <p14:xfrm>
                <a:off x="11637911" y="2531001"/>
                <a:ext cx="226440" cy="243000"/>
              </p14:xfrm>
            </p:contentPart>
          </mc:Choice>
          <mc:Fallback>
            <p:pic>
              <p:nvPicPr>
                <p:cNvPr id="186" name="Ink 185">
                  <a:extLst>
                    <a:ext uri="{FF2B5EF4-FFF2-40B4-BE49-F238E27FC236}">
                      <a16:creationId xmlns:a16="http://schemas.microsoft.com/office/drawing/2014/main" id="{02B5E0E6-D160-757F-BAEC-D77CDC60BA1D}"/>
                    </a:ext>
                  </a:extLst>
                </p:cNvPr>
                <p:cNvPicPr/>
                <p:nvPr/>
              </p:nvPicPr>
              <p:blipFill>
                <a:blip r:embed="rId275"/>
                <a:stretch>
                  <a:fillRect/>
                </a:stretch>
              </p:blipFill>
              <p:spPr>
                <a:xfrm>
                  <a:off x="11628911" y="2522361"/>
                  <a:ext cx="24408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8" name="Ink 187">
                  <a:extLst>
                    <a:ext uri="{FF2B5EF4-FFF2-40B4-BE49-F238E27FC236}">
                      <a16:creationId xmlns:a16="http://schemas.microsoft.com/office/drawing/2014/main" id="{BE49C558-7884-7FF4-963C-B00EA9C2385F}"/>
                    </a:ext>
                  </a:extLst>
                </p14:cNvPr>
                <p14:cNvContentPartPr/>
                <p14:nvPr/>
              </p14:nvContentPartPr>
              <p14:xfrm>
                <a:off x="8478191" y="2604081"/>
                <a:ext cx="14040" cy="519120"/>
              </p14:xfrm>
            </p:contentPart>
          </mc:Choice>
          <mc:Fallback>
            <p:pic>
              <p:nvPicPr>
                <p:cNvPr id="188" name="Ink 187">
                  <a:extLst>
                    <a:ext uri="{FF2B5EF4-FFF2-40B4-BE49-F238E27FC236}">
                      <a16:creationId xmlns:a16="http://schemas.microsoft.com/office/drawing/2014/main" id="{BE49C558-7884-7FF4-963C-B00EA9C2385F}"/>
                    </a:ext>
                  </a:extLst>
                </p:cNvPr>
                <p:cNvPicPr/>
                <p:nvPr/>
              </p:nvPicPr>
              <p:blipFill>
                <a:blip r:embed="rId277"/>
                <a:stretch>
                  <a:fillRect/>
                </a:stretch>
              </p:blipFill>
              <p:spPr>
                <a:xfrm>
                  <a:off x="8469551" y="2595081"/>
                  <a:ext cx="3168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9" name="Ink 188">
                  <a:extLst>
                    <a:ext uri="{FF2B5EF4-FFF2-40B4-BE49-F238E27FC236}">
                      <a16:creationId xmlns:a16="http://schemas.microsoft.com/office/drawing/2014/main" id="{466535DB-B357-8A4A-C202-6D3FBCB0C9D8}"/>
                    </a:ext>
                  </a:extLst>
                </p14:cNvPr>
                <p14:cNvContentPartPr/>
                <p14:nvPr/>
              </p14:nvContentPartPr>
              <p14:xfrm>
                <a:off x="8380271" y="2318961"/>
                <a:ext cx="3239280" cy="273600"/>
              </p14:xfrm>
            </p:contentPart>
          </mc:Choice>
          <mc:Fallback>
            <p:pic>
              <p:nvPicPr>
                <p:cNvPr id="189" name="Ink 188">
                  <a:extLst>
                    <a:ext uri="{FF2B5EF4-FFF2-40B4-BE49-F238E27FC236}">
                      <a16:creationId xmlns:a16="http://schemas.microsoft.com/office/drawing/2014/main" id="{466535DB-B357-8A4A-C202-6D3FBCB0C9D8}"/>
                    </a:ext>
                  </a:extLst>
                </p:cNvPr>
                <p:cNvPicPr/>
                <p:nvPr/>
              </p:nvPicPr>
              <p:blipFill>
                <a:blip r:embed="rId279"/>
                <a:stretch>
                  <a:fillRect/>
                </a:stretch>
              </p:blipFill>
              <p:spPr>
                <a:xfrm>
                  <a:off x="8371631" y="2310321"/>
                  <a:ext cx="32569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90" name="Ink 189">
                  <a:extLst>
                    <a:ext uri="{FF2B5EF4-FFF2-40B4-BE49-F238E27FC236}">
                      <a16:creationId xmlns:a16="http://schemas.microsoft.com/office/drawing/2014/main" id="{390F7667-0B56-8BB7-186B-92BEB9CFDF48}"/>
                    </a:ext>
                  </a:extLst>
                </p14:cNvPr>
                <p14:cNvContentPartPr/>
                <p14:nvPr/>
              </p14:nvContentPartPr>
              <p14:xfrm>
                <a:off x="8582591" y="2907921"/>
                <a:ext cx="2626200" cy="159120"/>
              </p14:xfrm>
            </p:contentPart>
          </mc:Choice>
          <mc:Fallback>
            <p:pic>
              <p:nvPicPr>
                <p:cNvPr id="190" name="Ink 189">
                  <a:extLst>
                    <a:ext uri="{FF2B5EF4-FFF2-40B4-BE49-F238E27FC236}">
                      <a16:creationId xmlns:a16="http://schemas.microsoft.com/office/drawing/2014/main" id="{390F7667-0B56-8BB7-186B-92BEB9CFDF48}"/>
                    </a:ext>
                  </a:extLst>
                </p:cNvPr>
                <p:cNvPicPr/>
                <p:nvPr/>
              </p:nvPicPr>
              <p:blipFill>
                <a:blip r:embed="rId281"/>
                <a:stretch>
                  <a:fillRect/>
                </a:stretch>
              </p:blipFill>
              <p:spPr>
                <a:xfrm>
                  <a:off x="8573591" y="2899281"/>
                  <a:ext cx="26438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91" name="Ink 190">
                  <a:extLst>
                    <a:ext uri="{FF2B5EF4-FFF2-40B4-BE49-F238E27FC236}">
                      <a16:creationId xmlns:a16="http://schemas.microsoft.com/office/drawing/2014/main" id="{49938732-07BE-E31A-92CC-8B4B6E63992B}"/>
                    </a:ext>
                  </a:extLst>
                </p14:cNvPr>
                <p14:cNvContentPartPr/>
                <p14:nvPr/>
              </p14:nvContentPartPr>
              <p14:xfrm>
                <a:off x="11267471" y="2343801"/>
                <a:ext cx="47520" cy="572760"/>
              </p14:xfrm>
            </p:contentPart>
          </mc:Choice>
          <mc:Fallback>
            <p:pic>
              <p:nvPicPr>
                <p:cNvPr id="191" name="Ink 190">
                  <a:extLst>
                    <a:ext uri="{FF2B5EF4-FFF2-40B4-BE49-F238E27FC236}">
                      <a16:creationId xmlns:a16="http://schemas.microsoft.com/office/drawing/2014/main" id="{49938732-07BE-E31A-92CC-8B4B6E63992B}"/>
                    </a:ext>
                  </a:extLst>
                </p:cNvPr>
                <p:cNvPicPr/>
                <p:nvPr/>
              </p:nvPicPr>
              <p:blipFill>
                <a:blip r:embed="rId283"/>
                <a:stretch>
                  <a:fillRect/>
                </a:stretch>
              </p:blipFill>
              <p:spPr>
                <a:xfrm>
                  <a:off x="11258831" y="2334801"/>
                  <a:ext cx="6516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92" name="Ink 191">
                  <a:extLst>
                    <a:ext uri="{FF2B5EF4-FFF2-40B4-BE49-F238E27FC236}">
                      <a16:creationId xmlns:a16="http://schemas.microsoft.com/office/drawing/2014/main" id="{32530CDE-6E5F-4C8E-41E3-97B0D3175077}"/>
                    </a:ext>
                  </a:extLst>
                </p14:cNvPr>
                <p14:cNvContentPartPr/>
                <p14:nvPr/>
              </p14:nvContentPartPr>
              <p14:xfrm>
                <a:off x="8316191" y="1635681"/>
                <a:ext cx="106200" cy="416880"/>
              </p14:xfrm>
            </p:contentPart>
          </mc:Choice>
          <mc:Fallback>
            <p:pic>
              <p:nvPicPr>
                <p:cNvPr id="192" name="Ink 191">
                  <a:extLst>
                    <a:ext uri="{FF2B5EF4-FFF2-40B4-BE49-F238E27FC236}">
                      <a16:creationId xmlns:a16="http://schemas.microsoft.com/office/drawing/2014/main" id="{32530CDE-6E5F-4C8E-41E3-97B0D3175077}"/>
                    </a:ext>
                  </a:extLst>
                </p:cNvPr>
                <p:cNvPicPr/>
                <p:nvPr/>
              </p:nvPicPr>
              <p:blipFill>
                <a:blip r:embed="rId285"/>
                <a:stretch>
                  <a:fillRect/>
                </a:stretch>
              </p:blipFill>
              <p:spPr>
                <a:xfrm>
                  <a:off x="8307191" y="1626681"/>
                  <a:ext cx="12384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3" name="Ink 192">
                  <a:extLst>
                    <a:ext uri="{FF2B5EF4-FFF2-40B4-BE49-F238E27FC236}">
                      <a16:creationId xmlns:a16="http://schemas.microsoft.com/office/drawing/2014/main" id="{02AEF7B8-9DC6-B1B6-15F4-AB972E9F2501}"/>
                    </a:ext>
                  </a:extLst>
                </p14:cNvPr>
                <p14:cNvContentPartPr/>
                <p14:nvPr/>
              </p14:nvContentPartPr>
              <p14:xfrm>
                <a:off x="8379911" y="2025201"/>
                <a:ext cx="2859840" cy="87840"/>
              </p14:xfrm>
            </p:contentPart>
          </mc:Choice>
          <mc:Fallback>
            <p:pic>
              <p:nvPicPr>
                <p:cNvPr id="193" name="Ink 192">
                  <a:extLst>
                    <a:ext uri="{FF2B5EF4-FFF2-40B4-BE49-F238E27FC236}">
                      <a16:creationId xmlns:a16="http://schemas.microsoft.com/office/drawing/2014/main" id="{02AEF7B8-9DC6-B1B6-15F4-AB972E9F2501}"/>
                    </a:ext>
                  </a:extLst>
                </p:cNvPr>
                <p:cNvPicPr/>
                <p:nvPr/>
              </p:nvPicPr>
              <p:blipFill>
                <a:blip r:embed="rId287"/>
                <a:stretch>
                  <a:fillRect/>
                </a:stretch>
              </p:blipFill>
              <p:spPr>
                <a:xfrm>
                  <a:off x="8370911" y="2016201"/>
                  <a:ext cx="28774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94" name="Ink 193">
                  <a:extLst>
                    <a:ext uri="{FF2B5EF4-FFF2-40B4-BE49-F238E27FC236}">
                      <a16:creationId xmlns:a16="http://schemas.microsoft.com/office/drawing/2014/main" id="{2CA0DDD2-93AF-05CC-6723-98B2C889A1B8}"/>
                    </a:ext>
                  </a:extLst>
                </p14:cNvPr>
                <p14:cNvContentPartPr/>
                <p14:nvPr/>
              </p14:nvContentPartPr>
              <p14:xfrm>
                <a:off x="8469191" y="1538481"/>
                <a:ext cx="2529720" cy="482040"/>
              </p14:xfrm>
            </p:contentPart>
          </mc:Choice>
          <mc:Fallback>
            <p:pic>
              <p:nvPicPr>
                <p:cNvPr id="194" name="Ink 193">
                  <a:extLst>
                    <a:ext uri="{FF2B5EF4-FFF2-40B4-BE49-F238E27FC236}">
                      <a16:creationId xmlns:a16="http://schemas.microsoft.com/office/drawing/2014/main" id="{2CA0DDD2-93AF-05CC-6723-98B2C889A1B8}"/>
                    </a:ext>
                  </a:extLst>
                </p:cNvPr>
                <p:cNvPicPr/>
                <p:nvPr/>
              </p:nvPicPr>
              <p:blipFill>
                <a:blip r:embed="rId289"/>
                <a:stretch>
                  <a:fillRect/>
                </a:stretch>
              </p:blipFill>
              <p:spPr>
                <a:xfrm>
                  <a:off x="8460191" y="1529841"/>
                  <a:ext cx="2547360" cy="499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0">
            <p14:nvContentPartPr>
              <p14:cNvPr id="196" name="Ink 195">
                <a:extLst>
                  <a:ext uri="{FF2B5EF4-FFF2-40B4-BE49-F238E27FC236}">
                    <a16:creationId xmlns:a16="http://schemas.microsoft.com/office/drawing/2014/main" id="{813E10F4-99F7-88C1-26F8-355AA2A01605}"/>
                  </a:ext>
                </a:extLst>
              </p14:cNvPr>
              <p14:cNvContentPartPr/>
              <p14:nvPr/>
            </p14:nvContentPartPr>
            <p14:xfrm>
              <a:off x="8913791" y="4715481"/>
              <a:ext cx="810000" cy="74520"/>
            </p14:xfrm>
          </p:contentPart>
        </mc:Choice>
        <mc:Fallback>
          <p:pic>
            <p:nvPicPr>
              <p:cNvPr id="196" name="Ink 195">
                <a:extLst>
                  <a:ext uri="{FF2B5EF4-FFF2-40B4-BE49-F238E27FC236}">
                    <a16:creationId xmlns:a16="http://schemas.microsoft.com/office/drawing/2014/main" id="{813E10F4-99F7-88C1-26F8-355AA2A01605}"/>
                  </a:ext>
                </a:extLst>
              </p:cNvPr>
              <p:cNvPicPr/>
              <p:nvPr/>
            </p:nvPicPr>
            <p:blipFill>
              <a:blip r:embed="rId291"/>
              <a:stretch>
                <a:fillRect/>
              </a:stretch>
            </p:blipFill>
            <p:spPr>
              <a:xfrm>
                <a:off x="8905151" y="4706841"/>
                <a:ext cx="827640" cy="92160"/>
              </a:xfrm>
              <a:prstGeom prst="rect">
                <a:avLst/>
              </a:prstGeom>
            </p:spPr>
          </p:pic>
        </mc:Fallback>
      </mc:AlternateContent>
      <p:grpSp>
        <p:nvGrpSpPr>
          <p:cNvPr id="199" name="Group 198">
            <a:extLst>
              <a:ext uri="{FF2B5EF4-FFF2-40B4-BE49-F238E27FC236}">
                <a16:creationId xmlns:a16="http://schemas.microsoft.com/office/drawing/2014/main" id="{F0396C90-7A02-BCCF-D21A-3B0147A22F93}"/>
              </a:ext>
            </a:extLst>
          </p:cNvPr>
          <p:cNvGrpSpPr/>
          <p:nvPr/>
        </p:nvGrpSpPr>
        <p:grpSpPr>
          <a:xfrm>
            <a:off x="8656751" y="3732321"/>
            <a:ext cx="3028320" cy="1335960"/>
            <a:chOff x="8656751" y="3732321"/>
            <a:chExt cx="3028320" cy="1335960"/>
          </a:xfrm>
        </p:grpSpPr>
        <mc:AlternateContent xmlns:mc="http://schemas.openxmlformats.org/markup-compatibility/2006">
          <mc:Choice xmlns:p14="http://schemas.microsoft.com/office/powerpoint/2010/main" Requires="p14">
            <p:contentPart p14:bwMode="auto" r:id="rId292">
              <p14:nvContentPartPr>
                <p14:cNvPr id="163" name="Ink 162">
                  <a:extLst>
                    <a:ext uri="{FF2B5EF4-FFF2-40B4-BE49-F238E27FC236}">
                      <a16:creationId xmlns:a16="http://schemas.microsoft.com/office/drawing/2014/main" id="{4D1E2492-8AB4-67FF-CF17-A99E5E95FF17}"/>
                    </a:ext>
                  </a:extLst>
                </p14:cNvPr>
                <p14:cNvContentPartPr/>
                <p14:nvPr/>
              </p14:nvContentPartPr>
              <p14:xfrm>
                <a:off x="8886431" y="3992961"/>
                <a:ext cx="234000" cy="270360"/>
              </p14:xfrm>
            </p:contentPart>
          </mc:Choice>
          <mc:Fallback>
            <p:pic>
              <p:nvPicPr>
                <p:cNvPr id="163" name="Ink 162">
                  <a:extLst>
                    <a:ext uri="{FF2B5EF4-FFF2-40B4-BE49-F238E27FC236}">
                      <a16:creationId xmlns:a16="http://schemas.microsoft.com/office/drawing/2014/main" id="{4D1E2492-8AB4-67FF-CF17-A99E5E95FF17}"/>
                    </a:ext>
                  </a:extLst>
                </p:cNvPr>
                <p:cNvPicPr/>
                <p:nvPr/>
              </p:nvPicPr>
              <p:blipFill>
                <a:blip r:embed="rId293"/>
                <a:stretch>
                  <a:fillRect/>
                </a:stretch>
              </p:blipFill>
              <p:spPr>
                <a:xfrm>
                  <a:off x="8877791" y="3983961"/>
                  <a:ext cx="2516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64" name="Ink 163">
                  <a:extLst>
                    <a:ext uri="{FF2B5EF4-FFF2-40B4-BE49-F238E27FC236}">
                      <a16:creationId xmlns:a16="http://schemas.microsoft.com/office/drawing/2014/main" id="{7FC2E489-D4BF-BF84-DA72-C0AF79C630DE}"/>
                    </a:ext>
                  </a:extLst>
                </p14:cNvPr>
                <p14:cNvContentPartPr/>
                <p14:nvPr/>
              </p14:nvContentPartPr>
              <p14:xfrm>
                <a:off x="9223751" y="4079001"/>
                <a:ext cx="105480" cy="144720"/>
              </p14:xfrm>
            </p:contentPart>
          </mc:Choice>
          <mc:Fallback>
            <p:pic>
              <p:nvPicPr>
                <p:cNvPr id="164" name="Ink 163">
                  <a:extLst>
                    <a:ext uri="{FF2B5EF4-FFF2-40B4-BE49-F238E27FC236}">
                      <a16:creationId xmlns:a16="http://schemas.microsoft.com/office/drawing/2014/main" id="{7FC2E489-D4BF-BF84-DA72-C0AF79C630DE}"/>
                    </a:ext>
                  </a:extLst>
                </p:cNvPr>
                <p:cNvPicPr/>
                <p:nvPr/>
              </p:nvPicPr>
              <p:blipFill>
                <a:blip r:embed="rId295"/>
                <a:stretch>
                  <a:fillRect/>
                </a:stretch>
              </p:blipFill>
              <p:spPr>
                <a:xfrm>
                  <a:off x="9215111" y="4070361"/>
                  <a:ext cx="1231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65" name="Ink 164">
                  <a:extLst>
                    <a:ext uri="{FF2B5EF4-FFF2-40B4-BE49-F238E27FC236}">
                      <a16:creationId xmlns:a16="http://schemas.microsoft.com/office/drawing/2014/main" id="{57C443EA-E2C5-19F6-45E7-B29389B0E21C}"/>
                    </a:ext>
                  </a:extLst>
                </p14:cNvPr>
                <p14:cNvContentPartPr/>
                <p14:nvPr/>
              </p14:nvContentPartPr>
              <p14:xfrm>
                <a:off x="9427511" y="3989721"/>
                <a:ext cx="230760" cy="213840"/>
              </p14:xfrm>
            </p:contentPart>
          </mc:Choice>
          <mc:Fallback>
            <p:pic>
              <p:nvPicPr>
                <p:cNvPr id="165" name="Ink 164">
                  <a:extLst>
                    <a:ext uri="{FF2B5EF4-FFF2-40B4-BE49-F238E27FC236}">
                      <a16:creationId xmlns:a16="http://schemas.microsoft.com/office/drawing/2014/main" id="{57C443EA-E2C5-19F6-45E7-B29389B0E21C}"/>
                    </a:ext>
                  </a:extLst>
                </p:cNvPr>
                <p:cNvPicPr/>
                <p:nvPr/>
              </p:nvPicPr>
              <p:blipFill>
                <a:blip r:embed="rId297"/>
                <a:stretch>
                  <a:fillRect/>
                </a:stretch>
              </p:blipFill>
              <p:spPr>
                <a:xfrm>
                  <a:off x="9418511" y="3981081"/>
                  <a:ext cx="2484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67" name="Ink 166">
                  <a:extLst>
                    <a:ext uri="{FF2B5EF4-FFF2-40B4-BE49-F238E27FC236}">
                      <a16:creationId xmlns:a16="http://schemas.microsoft.com/office/drawing/2014/main" id="{7BFE25A0-6262-4F04-D5A0-BD8277535C7F}"/>
                    </a:ext>
                  </a:extLst>
                </p14:cNvPr>
                <p14:cNvContentPartPr/>
                <p14:nvPr/>
              </p14:nvContentPartPr>
              <p14:xfrm>
                <a:off x="8883551" y="4417041"/>
                <a:ext cx="196200" cy="199080"/>
              </p14:xfrm>
            </p:contentPart>
          </mc:Choice>
          <mc:Fallback>
            <p:pic>
              <p:nvPicPr>
                <p:cNvPr id="167" name="Ink 166">
                  <a:extLst>
                    <a:ext uri="{FF2B5EF4-FFF2-40B4-BE49-F238E27FC236}">
                      <a16:creationId xmlns:a16="http://schemas.microsoft.com/office/drawing/2014/main" id="{7BFE25A0-6262-4F04-D5A0-BD8277535C7F}"/>
                    </a:ext>
                  </a:extLst>
                </p:cNvPr>
                <p:cNvPicPr/>
                <p:nvPr/>
              </p:nvPicPr>
              <p:blipFill>
                <a:blip r:embed="rId299"/>
                <a:stretch>
                  <a:fillRect/>
                </a:stretch>
              </p:blipFill>
              <p:spPr>
                <a:xfrm>
                  <a:off x="8874911" y="4408401"/>
                  <a:ext cx="2138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68" name="Ink 167">
                  <a:extLst>
                    <a:ext uri="{FF2B5EF4-FFF2-40B4-BE49-F238E27FC236}">
                      <a16:creationId xmlns:a16="http://schemas.microsoft.com/office/drawing/2014/main" id="{EDE1461B-B11C-C4E4-A429-1411E477AF37}"/>
                    </a:ext>
                  </a:extLst>
                </p14:cNvPr>
                <p14:cNvContentPartPr/>
                <p14:nvPr/>
              </p14:nvContentPartPr>
              <p14:xfrm>
                <a:off x="9177311" y="4455561"/>
                <a:ext cx="16920" cy="18360"/>
              </p14:xfrm>
            </p:contentPart>
          </mc:Choice>
          <mc:Fallback>
            <p:pic>
              <p:nvPicPr>
                <p:cNvPr id="168" name="Ink 167">
                  <a:extLst>
                    <a:ext uri="{FF2B5EF4-FFF2-40B4-BE49-F238E27FC236}">
                      <a16:creationId xmlns:a16="http://schemas.microsoft.com/office/drawing/2014/main" id="{EDE1461B-B11C-C4E4-A429-1411E477AF37}"/>
                    </a:ext>
                  </a:extLst>
                </p:cNvPr>
                <p:cNvPicPr/>
                <p:nvPr/>
              </p:nvPicPr>
              <p:blipFill>
                <a:blip r:embed="rId301"/>
                <a:stretch>
                  <a:fillRect/>
                </a:stretch>
              </p:blipFill>
              <p:spPr>
                <a:xfrm>
                  <a:off x="9168311" y="4446561"/>
                  <a:ext cx="345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69" name="Ink 168">
                  <a:extLst>
                    <a:ext uri="{FF2B5EF4-FFF2-40B4-BE49-F238E27FC236}">
                      <a16:creationId xmlns:a16="http://schemas.microsoft.com/office/drawing/2014/main" id="{1A58EAF2-876C-2AFA-856C-A2F99754B508}"/>
                    </a:ext>
                  </a:extLst>
                </p14:cNvPr>
                <p14:cNvContentPartPr/>
                <p14:nvPr/>
              </p14:nvContentPartPr>
              <p14:xfrm>
                <a:off x="9186671" y="4433241"/>
                <a:ext cx="182520" cy="154800"/>
              </p14:xfrm>
            </p:contentPart>
          </mc:Choice>
          <mc:Fallback>
            <p:pic>
              <p:nvPicPr>
                <p:cNvPr id="169" name="Ink 168">
                  <a:extLst>
                    <a:ext uri="{FF2B5EF4-FFF2-40B4-BE49-F238E27FC236}">
                      <a16:creationId xmlns:a16="http://schemas.microsoft.com/office/drawing/2014/main" id="{1A58EAF2-876C-2AFA-856C-A2F99754B508}"/>
                    </a:ext>
                  </a:extLst>
                </p:cNvPr>
                <p:cNvPicPr/>
                <p:nvPr/>
              </p:nvPicPr>
              <p:blipFill>
                <a:blip r:embed="rId303"/>
                <a:stretch>
                  <a:fillRect/>
                </a:stretch>
              </p:blipFill>
              <p:spPr>
                <a:xfrm>
                  <a:off x="9178031" y="4424241"/>
                  <a:ext cx="2001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0" name="Ink 169">
                  <a:extLst>
                    <a:ext uri="{FF2B5EF4-FFF2-40B4-BE49-F238E27FC236}">
                      <a16:creationId xmlns:a16="http://schemas.microsoft.com/office/drawing/2014/main" id="{69C43E2D-6A76-62B2-E874-AF8445806F12}"/>
                    </a:ext>
                  </a:extLst>
                </p14:cNvPr>
                <p14:cNvContentPartPr/>
                <p14:nvPr/>
              </p14:nvContentPartPr>
              <p14:xfrm>
                <a:off x="9463871" y="4432881"/>
                <a:ext cx="95760" cy="87480"/>
              </p14:xfrm>
            </p:contentPart>
          </mc:Choice>
          <mc:Fallback>
            <p:pic>
              <p:nvPicPr>
                <p:cNvPr id="170" name="Ink 169">
                  <a:extLst>
                    <a:ext uri="{FF2B5EF4-FFF2-40B4-BE49-F238E27FC236}">
                      <a16:creationId xmlns:a16="http://schemas.microsoft.com/office/drawing/2014/main" id="{69C43E2D-6A76-62B2-E874-AF8445806F12}"/>
                    </a:ext>
                  </a:extLst>
                </p:cNvPr>
                <p:cNvPicPr/>
                <p:nvPr/>
              </p:nvPicPr>
              <p:blipFill>
                <a:blip r:embed="rId305"/>
                <a:stretch>
                  <a:fillRect/>
                </a:stretch>
              </p:blipFill>
              <p:spPr>
                <a:xfrm>
                  <a:off x="9455231" y="4423881"/>
                  <a:ext cx="1134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2" name="Ink 171">
                  <a:extLst>
                    <a:ext uri="{FF2B5EF4-FFF2-40B4-BE49-F238E27FC236}">
                      <a16:creationId xmlns:a16="http://schemas.microsoft.com/office/drawing/2014/main" id="{D84EAF3D-C321-B883-DC32-125CDE05B744}"/>
                    </a:ext>
                  </a:extLst>
                </p14:cNvPr>
                <p14:cNvContentPartPr/>
                <p14:nvPr/>
              </p14:nvContentPartPr>
              <p14:xfrm>
                <a:off x="9912431" y="3883161"/>
                <a:ext cx="320760" cy="718920"/>
              </p14:xfrm>
            </p:contentPart>
          </mc:Choice>
          <mc:Fallback>
            <p:pic>
              <p:nvPicPr>
                <p:cNvPr id="172" name="Ink 171">
                  <a:extLst>
                    <a:ext uri="{FF2B5EF4-FFF2-40B4-BE49-F238E27FC236}">
                      <a16:creationId xmlns:a16="http://schemas.microsoft.com/office/drawing/2014/main" id="{D84EAF3D-C321-B883-DC32-125CDE05B744}"/>
                    </a:ext>
                  </a:extLst>
                </p:cNvPr>
                <p:cNvPicPr/>
                <p:nvPr/>
              </p:nvPicPr>
              <p:blipFill>
                <a:blip r:embed="rId307"/>
                <a:stretch>
                  <a:fillRect/>
                </a:stretch>
              </p:blipFill>
              <p:spPr>
                <a:xfrm>
                  <a:off x="9903791" y="3874161"/>
                  <a:ext cx="338400" cy="7365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3" name="Ink 172">
                  <a:extLst>
                    <a:ext uri="{FF2B5EF4-FFF2-40B4-BE49-F238E27FC236}">
                      <a16:creationId xmlns:a16="http://schemas.microsoft.com/office/drawing/2014/main" id="{71C0F943-5E52-C645-CF68-52555AE2561A}"/>
                    </a:ext>
                  </a:extLst>
                </p14:cNvPr>
                <p14:cNvContentPartPr/>
                <p14:nvPr/>
              </p14:nvContentPartPr>
              <p14:xfrm>
                <a:off x="10274951" y="4229841"/>
                <a:ext cx="402480" cy="70200"/>
              </p14:xfrm>
            </p:contentPart>
          </mc:Choice>
          <mc:Fallback>
            <p:pic>
              <p:nvPicPr>
                <p:cNvPr id="173" name="Ink 172">
                  <a:extLst>
                    <a:ext uri="{FF2B5EF4-FFF2-40B4-BE49-F238E27FC236}">
                      <a16:creationId xmlns:a16="http://schemas.microsoft.com/office/drawing/2014/main" id="{71C0F943-5E52-C645-CF68-52555AE2561A}"/>
                    </a:ext>
                  </a:extLst>
                </p:cNvPr>
                <p:cNvPicPr/>
                <p:nvPr/>
              </p:nvPicPr>
              <p:blipFill>
                <a:blip r:embed="rId309"/>
                <a:stretch>
                  <a:fillRect/>
                </a:stretch>
              </p:blipFill>
              <p:spPr>
                <a:xfrm>
                  <a:off x="10266311" y="4221201"/>
                  <a:ext cx="4201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4" name="Ink 173">
                  <a:extLst>
                    <a:ext uri="{FF2B5EF4-FFF2-40B4-BE49-F238E27FC236}">
                      <a16:creationId xmlns:a16="http://schemas.microsoft.com/office/drawing/2014/main" id="{A72A0263-A548-59A1-99DB-FF66524D171E}"/>
                    </a:ext>
                  </a:extLst>
                </p14:cNvPr>
                <p14:cNvContentPartPr/>
                <p14:nvPr/>
              </p14:nvContentPartPr>
              <p14:xfrm>
                <a:off x="10661591" y="4137681"/>
                <a:ext cx="38160" cy="360"/>
              </p14:xfrm>
            </p:contentPart>
          </mc:Choice>
          <mc:Fallback>
            <p:pic>
              <p:nvPicPr>
                <p:cNvPr id="174" name="Ink 173">
                  <a:extLst>
                    <a:ext uri="{FF2B5EF4-FFF2-40B4-BE49-F238E27FC236}">
                      <a16:creationId xmlns:a16="http://schemas.microsoft.com/office/drawing/2014/main" id="{A72A0263-A548-59A1-99DB-FF66524D171E}"/>
                    </a:ext>
                  </a:extLst>
                </p:cNvPr>
                <p:cNvPicPr/>
                <p:nvPr/>
              </p:nvPicPr>
              <p:blipFill>
                <a:blip r:embed="rId311"/>
                <a:stretch>
                  <a:fillRect/>
                </a:stretch>
              </p:blipFill>
              <p:spPr>
                <a:xfrm>
                  <a:off x="10652951" y="4129041"/>
                  <a:ext cx="55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5" name="Ink 174">
                  <a:extLst>
                    <a:ext uri="{FF2B5EF4-FFF2-40B4-BE49-F238E27FC236}">
                      <a16:creationId xmlns:a16="http://schemas.microsoft.com/office/drawing/2014/main" id="{2DC59C42-B571-CE4E-DB60-6E0DA8920E50}"/>
                    </a:ext>
                  </a:extLst>
                </p14:cNvPr>
                <p14:cNvContentPartPr/>
                <p14:nvPr/>
              </p14:nvContentPartPr>
              <p14:xfrm>
                <a:off x="10889111" y="3933921"/>
                <a:ext cx="225720" cy="425160"/>
              </p14:xfrm>
            </p:contentPart>
          </mc:Choice>
          <mc:Fallback>
            <p:pic>
              <p:nvPicPr>
                <p:cNvPr id="175" name="Ink 174">
                  <a:extLst>
                    <a:ext uri="{FF2B5EF4-FFF2-40B4-BE49-F238E27FC236}">
                      <a16:creationId xmlns:a16="http://schemas.microsoft.com/office/drawing/2014/main" id="{2DC59C42-B571-CE4E-DB60-6E0DA8920E50}"/>
                    </a:ext>
                  </a:extLst>
                </p:cNvPr>
                <p:cNvPicPr/>
                <p:nvPr/>
              </p:nvPicPr>
              <p:blipFill>
                <a:blip r:embed="rId313"/>
                <a:stretch>
                  <a:fillRect/>
                </a:stretch>
              </p:blipFill>
              <p:spPr>
                <a:xfrm>
                  <a:off x="10880111" y="3924921"/>
                  <a:ext cx="24336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76" name="Ink 175">
                  <a:extLst>
                    <a:ext uri="{FF2B5EF4-FFF2-40B4-BE49-F238E27FC236}">
                      <a16:creationId xmlns:a16="http://schemas.microsoft.com/office/drawing/2014/main" id="{30AF33F6-A358-ADEA-5B7A-8DE39573FD48}"/>
                    </a:ext>
                  </a:extLst>
                </p14:cNvPr>
                <p14:cNvContentPartPr/>
                <p14:nvPr/>
              </p14:nvContentPartPr>
              <p14:xfrm>
                <a:off x="11179271" y="4160001"/>
                <a:ext cx="24840" cy="149760"/>
              </p14:xfrm>
            </p:contentPart>
          </mc:Choice>
          <mc:Fallback>
            <p:pic>
              <p:nvPicPr>
                <p:cNvPr id="176" name="Ink 175">
                  <a:extLst>
                    <a:ext uri="{FF2B5EF4-FFF2-40B4-BE49-F238E27FC236}">
                      <a16:creationId xmlns:a16="http://schemas.microsoft.com/office/drawing/2014/main" id="{30AF33F6-A358-ADEA-5B7A-8DE39573FD48}"/>
                    </a:ext>
                  </a:extLst>
                </p:cNvPr>
                <p:cNvPicPr/>
                <p:nvPr/>
              </p:nvPicPr>
              <p:blipFill>
                <a:blip r:embed="rId315"/>
                <a:stretch>
                  <a:fillRect/>
                </a:stretch>
              </p:blipFill>
              <p:spPr>
                <a:xfrm>
                  <a:off x="11170631" y="4151361"/>
                  <a:ext cx="424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77" name="Ink 176">
                  <a:extLst>
                    <a:ext uri="{FF2B5EF4-FFF2-40B4-BE49-F238E27FC236}">
                      <a16:creationId xmlns:a16="http://schemas.microsoft.com/office/drawing/2014/main" id="{D8FF59CE-1F3A-FD36-BD5D-D33AAF9FFA22}"/>
                    </a:ext>
                  </a:extLst>
                </p14:cNvPr>
                <p14:cNvContentPartPr/>
                <p14:nvPr/>
              </p14:nvContentPartPr>
              <p14:xfrm>
                <a:off x="11212391" y="4071441"/>
                <a:ext cx="9720" cy="72360"/>
              </p14:xfrm>
            </p:contentPart>
          </mc:Choice>
          <mc:Fallback>
            <p:pic>
              <p:nvPicPr>
                <p:cNvPr id="177" name="Ink 176">
                  <a:extLst>
                    <a:ext uri="{FF2B5EF4-FFF2-40B4-BE49-F238E27FC236}">
                      <a16:creationId xmlns:a16="http://schemas.microsoft.com/office/drawing/2014/main" id="{D8FF59CE-1F3A-FD36-BD5D-D33AAF9FFA22}"/>
                    </a:ext>
                  </a:extLst>
                </p:cNvPr>
                <p:cNvPicPr/>
                <p:nvPr/>
              </p:nvPicPr>
              <p:blipFill>
                <a:blip r:embed="rId317"/>
                <a:stretch>
                  <a:fillRect/>
                </a:stretch>
              </p:blipFill>
              <p:spPr>
                <a:xfrm>
                  <a:off x="11203391" y="4062441"/>
                  <a:ext cx="273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78" name="Ink 177">
                  <a:extLst>
                    <a:ext uri="{FF2B5EF4-FFF2-40B4-BE49-F238E27FC236}">
                      <a16:creationId xmlns:a16="http://schemas.microsoft.com/office/drawing/2014/main" id="{84FFB87D-E2D8-E1D4-AD09-50491CEDD532}"/>
                    </a:ext>
                  </a:extLst>
                </p14:cNvPr>
                <p14:cNvContentPartPr/>
                <p14:nvPr/>
              </p14:nvContentPartPr>
              <p14:xfrm>
                <a:off x="11296631" y="4026801"/>
                <a:ext cx="388440" cy="292320"/>
              </p14:xfrm>
            </p:contentPart>
          </mc:Choice>
          <mc:Fallback>
            <p:pic>
              <p:nvPicPr>
                <p:cNvPr id="178" name="Ink 177">
                  <a:extLst>
                    <a:ext uri="{FF2B5EF4-FFF2-40B4-BE49-F238E27FC236}">
                      <a16:creationId xmlns:a16="http://schemas.microsoft.com/office/drawing/2014/main" id="{84FFB87D-E2D8-E1D4-AD09-50491CEDD532}"/>
                    </a:ext>
                  </a:extLst>
                </p:cNvPr>
                <p:cNvPicPr/>
                <p:nvPr/>
              </p:nvPicPr>
              <p:blipFill>
                <a:blip r:embed="rId319"/>
                <a:stretch>
                  <a:fillRect/>
                </a:stretch>
              </p:blipFill>
              <p:spPr>
                <a:xfrm>
                  <a:off x="11287991" y="4017801"/>
                  <a:ext cx="40608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8" name="Ink 197">
                  <a:extLst>
                    <a:ext uri="{FF2B5EF4-FFF2-40B4-BE49-F238E27FC236}">
                      <a16:creationId xmlns:a16="http://schemas.microsoft.com/office/drawing/2014/main" id="{D75FA2A6-B5C9-FF02-817A-D1B7EC4600DB}"/>
                    </a:ext>
                  </a:extLst>
                </p14:cNvPr>
                <p14:cNvContentPartPr/>
                <p14:nvPr/>
              </p14:nvContentPartPr>
              <p14:xfrm>
                <a:off x="8656751" y="3732321"/>
                <a:ext cx="1322280" cy="1335960"/>
              </p14:xfrm>
            </p:contentPart>
          </mc:Choice>
          <mc:Fallback>
            <p:pic>
              <p:nvPicPr>
                <p:cNvPr id="198" name="Ink 197">
                  <a:extLst>
                    <a:ext uri="{FF2B5EF4-FFF2-40B4-BE49-F238E27FC236}">
                      <a16:creationId xmlns:a16="http://schemas.microsoft.com/office/drawing/2014/main" id="{D75FA2A6-B5C9-FF02-817A-D1B7EC4600DB}"/>
                    </a:ext>
                  </a:extLst>
                </p:cNvPr>
                <p:cNvPicPr/>
                <p:nvPr/>
              </p:nvPicPr>
              <p:blipFill>
                <a:blip r:embed="rId321"/>
                <a:stretch>
                  <a:fillRect/>
                </a:stretch>
              </p:blipFill>
              <p:spPr>
                <a:xfrm>
                  <a:off x="8647751" y="3723681"/>
                  <a:ext cx="1339920" cy="1353600"/>
                </a:xfrm>
                <a:prstGeom prst="rect">
                  <a:avLst/>
                </a:prstGeom>
              </p:spPr>
            </p:pic>
          </mc:Fallback>
        </mc:AlternateContent>
      </p:grpSp>
    </p:spTree>
    <p:extLst>
      <p:ext uri="{BB962C8B-B14F-4D97-AF65-F5344CB8AC3E}">
        <p14:creationId xmlns:p14="http://schemas.microsoft.com/office/powerpoint/2010/main" val="949570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8293</TotalTime>
  <Words>1882</Words>
  <Application>Microsoft Office PowerPoint</Application>
  <PresentationFormat>Custom</PresentationFormat>
  <Paragraphs>221</Paragraphs>
  <Slides>25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Cooper Black</vt:lpstr>
      <vt:lpstr>Segoe UI</vt:lpstr>
      <vt:lpstr>Segoe UI Black</vt:lpstr>
      <vt:lpstr>Office Theme</vt:lpstr>
      <vt:lpstr>SAP S/4HANA CDS, SAC Training Day 5</vt:lpstr>
      <vt:lpstr>Agenda – Day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Analytics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OVP Applications in S/4HANA</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217</cp:revision>
  <dcterms:created xsi:type="dcterms:W3CDTF">2013-09-12T13:05:01Z</dcterms:created>
  <dcterms:modified xsi:type="dcterms:W3CDTF">2024-01-03T10:28:01Z</dcterms:modified>
</cp:coreProperties>
</file>